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30" r:id="rId3"/>
    <p:sldId id="447" r:id="rId4"/>
    <p:sldId id="257" r:id="rId5"/>
    <p:sldId id="450" r:id="rId6"/>
    <p:sldId id="416" r:id="rId7"/>
    <p:sldId id="451" r:id="rId8"/>
    <p:sldId id="452" r:id="rId9"/>
    <p:sldId id="454" r:id="rId10"/>
    <p:sldId id="455" r:id="rId11"/>
    <p:sldId id="457" r:id="rId12"/>
    <p:sldId id="458" r:id="rId13"/>
    <p:sldId id="461" r:id="rId14"/>
    <p:sldId id="415" r:id="rId15"/>
    <p:sldId id="367" r:id="rId16"/>
    <p:sldId id="418" r:id="rId17"/>
    <p:sldId id="420" r:id="rId18"/>
    <p:sldId id="369" r:id="rId19"/>
    <p:sldId id="411" r:id="rId20"/>
    <p:sldId id="401" r:id="rId21"/>
    <p:sldId id="474" r:id="rId22"/>
    <p:sldId id="426" r:id="rId23"/>
    <p:sldId id="427" r:id="rId24"/>
    <p:sldId id="424" r:id="rId25"/>
    <p:sldId id="421" r:id="rId26"/>
    <p:sldId id="425" r:id="rId27"/>
    <p:sldId id="370" r:id="rId28"/>
    <p:sldId id="374" r:id="rId29"/>
    <p:sldId id="371" r:id="rId30"/>
    <p:sldId id="422" r:id="rId31"/>
    <p:sldId id="349" r:id="rId32"/>
    <p:sldId id="297" r:id="rId33"/>
    <p:sldId id="298" r:id="rId34"/>
    <p:sldId id="471" r:id="rId35"/>
    <p:sldId id="375" r:id="rId36"/>
    <p:sldId id="377" r:id="rId37"/>
    <p:sldId id="378" r:id="rId38"/>
    <p:sldId id="380" r:id="rId39"/>
    <p:sldId id="412" r:id="rId40"/>
    <p:sldId id="381" r:id="rId41"/>
    <p:sldId id="467" r:id="rId42"/>
    <p:sldId id="382" r:id="rId43"/>
    <p:sldId id="485" r:id="rId44"/>
    <p:sldId id="431" r:id="rId45"/>
    <p:sldId id="433" r:id="rId46"/>
    <p:sldId id="299" r:id="rId47"/>
    <p:sldId id="384" r:id="rId48"/>
    <p:sldId id="387" r:id="rId49"/>
    <p:sldId id="386" r:id="rId50"/>
    <p:sldId id="487" r:id="rId51"/>
    <p:sldId id="486" r:id="rId52"/>
    <p:sldId id="488" r:id="rId53"/>
    <p:sldId id="492" r:id="rId54"/>
    <p:sldId id="489" r:id="rId55"/>
    <p:sldId id="490" r:id="rId56"/>
    <p:sldId id="493" r:id="rId57"/>
    <p:sldId id="413" r:id="rId58"/>
    <p:sldId id="385" r:id="rId59"/>
    <p:sldId id="389" r:id="rId60"/>
    <p:sldId id="332" r:id="rId61"/>
    <p:sldId id="390" r:id="rId62"/>
    <p:sldId id="391" r:id="rId63"/>
    <p:sldId id="430" r:id="rId6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FFFCC"/>
    <a:srgbClr val="00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34" autoAdjust="0"/>
    <p:restoredTop sz="87130" autoAdjust="0"/>
  </p:normalViewPr>
  <p:slideViewPr>
    <p:cSldViewPr>
      <p:cViewPr>
        <p:scale>
          <a:sx n="62" d="100"/>
          <a:sy n="62" d="100"/>
        </p:scale>
        <p:origin x="-156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58"/>
    </p:cViewPr>
  </p:sorterViewPr>
  <p:notesViewPr>
    <p:cSldViewPr>
      <p:cViewPr varScale="1">
        <p:scale>
          <a:sx n="54" d="100"/>
          <a:sy n="54" d="100"/>
        </p:scale>
        <p:origin x="-252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38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eg"/><Relationship Id="rId2" Type="http://schemas.openxmlformats.org/officeDocument/2006/relationships/image" Target="../media/image410.jpeg"/><Relationship Id="rId1" Type="http://schemas.openxmlformats.org/officeDocument/2006/relationships/image" Target="../media/image3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BB946-FD1F-41A0-9045-08E7D64DA035}" type="doc">
      <dgm:prSet loTypeId="urn:microsoft.com/office/officeart/2005/8/layout/vList3#1" loCatId="picture" qsTypeId="urn:microsoft.com/office/officeart/2005/8/quickstyle/simple2" qsCatId="simple" csTypeId="urn:microsoft.com/office/officeart/2005/8/colors/accent1_2" csCatId="accent1" phldr="1"/>
      <dgm:spPr/>
    </dgm:pt>
    <dgm:pt modelId="{51494AD4-8C8F-426E-93A1-BDC6FC0FF12C}">
      <dgm:prSet phldrT="[文本]" custT="1"/>
      <dgm:spPr/>
      <dgm:t>
        <a:bodyPr/>
        <a:lstStyle/>
        <a:p>
          <a:pPr algn="l"/>
          <a:r>
            <a:rPr lang="zh-CN" altLang="en-US" sz="2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一、空袭与人民防空</a:t>
          </a:r>
          <a:endParaRPr lang="zh-CN" alt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BD53CA-20A5-43DF-A90A-F1E3B18395CB}" type="parTrans" cxnId="{27426362-C736-4D03-A47E-431A998D4419}">
      <dgm:prSet/>
      <dgm:spPr/>
      <dgm:t>
        <a:bodyPr/>
        <a:lstStyle/>
        <a:p>
          <a:pPr algn="l"/>
          <a:endParaRPr lang="zh-CN" alt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0270F99-3948-476C-973B-A4E769BAD383}" type="sibTrans" cxnId="{27426362-C736-4D03-A47E-431A998D4419}">
      <dgm:prSet/>
      <dgm:spPr/>
      <dgm:t>
        <a:bodyPr/>
        <a:lstStyle/>
        <a:p>
          <a:pPr algn="l"/>
          <a:endParaRPr lang="zh-CN" alt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358640D-972A-4278-A02B-B9FFE2D34A58}">
      <dgm:prSet custT="1"/>
      <dgm:spPr/>
      <dgm:t>
        <a:bodyPr/>
        <a:lstStyle/>
        <a:p>
          <a:pPr algn="l"/>
          <a:r>
            <a:rPr lang="zh-CN" alt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二</a:t>
          </a:r>
          <a:r>
            <a:rPr lang="zh-CN" alt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、社区民防建设</a:t>
          </a:r>
          <a:endParaRPr lang="en-US" altLang="zh-CN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9C18CFC-22F4-4FA2-A2D4-67FAFB1BC00C}" type="parTrans" cxnId="{9D840A3C-8D0F-49E8-845E-EA011ABB6CA7}">
      <dgm:prSet/>
      <dgm:spPr/>
      <dgm:t>
        <a:bodyPr/>
        <a:lstStyle/>
        <a:p>
          <a:pPr algn="l"/>
          <a:endParaRPr lang="zh-CN" alt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DE2170A-A6C3-474D-968C-B32380BDECDF}" type="sibTrans" cxnId="{9D840A3C-8D0F-49E8-845E-EA011ABB6CA7}">
      <dgm:prSet/>
      <dgm:spPr/>
      <dgm:t>
        <a:bodyPr/>
        <a:lstStyle/>
        <a:p>
          <a:pPr algn="l"/>
          <a:endParaRPr lang="zh-CN" alt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E6AD14-1B04-4D81-AACB-013274B48BE4}">
      <dgm:prSet custT="1"/>
      <dgm:spPr/>
      <dgm:t>
        <a:bodyPr/>
        <a:lstStyle/>
        <a:p>
          <a:pPr algn="l"/>
          <a:r>
            <a:rPr lang="zh-CN" alt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三、人员防护</a:t>
          </a:r>
          <a:endParaRPr lang="en-US" altLang="zh-CN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2F55D9C-2931-4DDC-B18F-CB592EFD3902}" type="parTrans" cxnId="{E3ECFF98-A305-496F-BD1A-7B4A562DE750}">
      <dgm:prSet/>
      <dgm:spPr/>
      <dgm:t>
        <a:bodyPr/>
        <a:lstStyle/>
        <a:p>
          <a:pPr algn="l"/>
          <a:endParaRPr lang="zh-CN" alt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0E07AC7-6671-4A9C-AE71-FFEFD0295138}" type="sibTrans" cxnId="{E3ECFF98-A305-496F-BD1A-7B4A562DE750}">
      <dgm:prSet/>
      <dgm:spPr/>
      <dgm:t>
        <a:bodyPr/>
        <a:lstStyle/>
        <a:p>
          <a:pPr algn="l"/>
          <a:endParaRPr lang="zh-CN" alt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1426B8D-BD6A-477A-B457-956A387BE4F5}" type="pres">
      <dgm:prSet presAssocID="{01DBB946-FD1F-41A0-9045-08E7D64DA035}" presName="linearFlow" presStyleCnt="0">
        <dgm:presLayoutVars>
          <dgm:dir/>
          <dgm:resizeHandles val="exact"/>
        </dgm:presLayoutVars>
      </dgm:prSet>
      <dgm:spPr/>
    </dgm:pt>
    <dgm:pt modelId="{D76BF7FD-DF1F-4C95-99BA-F92E05A51948}" type="pres">
      <dgm:prSet presAssocID="{51494AD4-8C8F-426E-93A1-BDC6FC0FF12C}" presName="composite" presStyleCnt="0"/>
      <dgm:spPr/>
    </dgm:pt>
    <dgm:pt modelId="{8FB29F73-9018-46EE-9FBE-8AA8B46FFC8A}" type="pres">
      <dgm:prSet presAssocID="{51494AD4-8C8F-426E-93A1-BDC6FC0FF12C}" presName="imgShp" presStyleLbl="fgImgPlace1" presStyleIdx="0" presStyleCnt="3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 t="-15000" b="-15000"/>
          </a:stretch>
        </a:blipFill>
      </dgm:spPr>
    </dgm:pt>
    <dgm:pt modelId="{A5B6E2F1-3E20-41FE-B9AA-F981EDF504C1}" type="pres">
      <dgm:prSet presAssocID="{51494AD4-8C8F-426E-93A1-BDC6FC0FF12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95B76A-CB8E-4CD1-BB72-1A97B6ABF074}" type="pres">
      <dgm:prSet presAssocID="{60270F99-3948-476C-973B-A4E769BAD383}" presName="spacing" presStyleCnt="0"/>
      <dgm:spPr/>
    </dgm:pt>
    <dgm:pt modelId="{6B65F4D2-54FA-4280-9DD3-32A0323DCC6D}" type="pres">
      <dgm:prSet presAssocID="{A358640D-972A-4278-A02B-B9FFE2D34A58}" presName="composite" presStyleCnt="0"/>
      <dgm:spPr/>
    </dgm:pt>
    <dgm:pt modelId="{086D9AC0-749B-42A6-A4B3-34861C7A38D1}" type="pres">
      <dgm:prSet presAssocID="{A358640D-972A-4278-A02B-B9FFE2D34A58}" presName="imgShp" presStyleLbl="fgImgPlace1" presStyleIdx="1" presStyleCnt="3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l="-17000" r="-17000"/>
          </a:stretch>
        </a:blipFill>
      </dgm:spPr>
    </dgm:pt>
    <dgm:pt modelId="{7374FFC4-459C-42D4-8479-BD87B52671A5}" type="pres">
      <dgm:prSet presAssocID="{A358640D-972A-4278-A02B-B9FFE2D34A5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12AF7C8-9C6D-4D24-BF08-C4FC91378AB7}" type="pres">
      <dgm:prSet presAssocID="{0DE2170A-A6C3-474D-968C-B32380BDECDF}" presName="spacing" presStyleCnt="0"/>
      <dgm:spPr/>
    </dgm:pt>
    <dgm:pt modelId="{DD17973B-78CC-4736-A627-3515FB1A2F4A}" type="pres">
      <dgm:prSet presAssocID="{C5E6AD14-1B04-4D81-AACB-013274B48BE4}" presName="composite" presStyleCnt="0"/>
      <dgm:spPr/>
    </dgm:pt>
    <dgm:pt modelId="{054416BF-EFCA-49ED-8465-C89D4653BC1B}" type="pres">
      <dgm:prSet presAssocID="{C5E6AD14-1B04-4D81-AACB-013274B48BE4}" presName="imgShp" presStyleLbl="fgImgPlace1" presStyleIdx="2" presStyleCnt="3"/>
      <dgm:spPr>
        <a:blipFill>
          <a:blip xmlns:r="http://schemas.openxmlformats.org/officeDocument/2006/relationships" r:embed="rId3">
            <a:extLst/>
          </a:blip>
          <a:srcRect/>
          <a:stretch>
            <a:fillRect l="-25000" r="-25000"/>
          </a:stretch>
        </a:blipFill>
      </dgm:spPr>
    </dgm:pt>
    <dgm:pt modelId="{421D4F83-ADEC-4D8C-AD1E-7B6F25146EA0}" type="pres">
      <dgm:prSet presAssocID="{C5E6AD14-1B04-4D81-AACB-013274B48BE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4C8473B-BAD8-42FA-9DE8-1874116554E3}" type="presOf" srcId="{51494AD4-8C8F-426E-93A1-BDC6FC0FF12C}" destId="{A5B6E2F1-3E20-41FE-B9AA-F981EDF504C1}" srcOrd="0" destOrd="0" presId="urn:microsoft.com/office/officeart/2005/8/layout/vList3#1"/>
    <dgm:cxn modelId="{4AF364AA-AABF-44C1-B905-F5012D8D0F34}" type="presOf" srcId="{A358640D-972A-4278-A02B-B9FFE2D34A58}" destId="{7374FFC4-459C-42D4-8479-BD87B52671A5}" srcOrd="0" destOrd="0" presId="urn:microsoft.com/office/officeart/2005/8/layout/vList3#1"/>
    <dgm:cxn modelId="{64ABB0D3-25B2-4780-8395-8D5E20E7E80D}" type="presOf" srcId="{01DBB946-FD1F-41A0-9045-08E7D64DA035}" destId="{11426B8D-BD6A-477A-B457-956A387BE4F5}" srcOrd="0" destOrd="0" presId="urn:microsoft.com/office/officeart/2005/8/layout/vList3#1"/>
    <dgm:cxn modelId="{9AB3E278-FEE9-47C9-8D8F-52D1275CE122}" type="presOf" srcId="{C5E6AD14-1B04-4D81-AACB-013274B48BE4}" destId="{421D4F83-ADEC-4D8C-AD1E-7B6F25146EA0}" srcOrd="0" destOrd="0" presId="urn:microsoft.com/office/officeart/2005/8/layout/vList3#1"/>
    <dgm:cxn modelId="{E3ECFF98-A305-496F-BD1A-7B4A562DE750}" srcId="{01DBB946-FD1F-41A0-9045-08E7D64DA035}" destId="{C5E6AD14-1B04-4D81-AACB-013274B48BE4}" srcOrd="2" destOrd="0" parTransId="{F2F55D9C-2931-4DDC-B18F-CB592EFD3902}" sibTransId="{D0E07AC7-6671-4A9C-AE71-FFEFD0295138}"/>
    <dgm:cxn modelId="{27426362-C736-4D03-A47E-431A998D4419}" srcId="{01DBB946-FD1F-41A0-9045-08E7D64DA035}" destId="{51494AD4-8C8F-426E-93A1-BDC6FC0FF12C}" srcOrd="0" destOrd="0" parTransId="{4ABD53CA-20A5-43DF-A90A-F1E3B18395CB}" sibTransId="{60270F99-3948-476C-973B-A4E769BAD383}"/>
    <dgm:cxn modelId="{9D840A3C-8D0F-49E8-845E-EA011ABB6CA7}" srcId="{01DBB946-FD1F-41A0-9045-08E7D64DA035}" destId="{A358640D-972A-4278-A02B-B9FFE2D34A58}" srcOrd="1" destOrd="0" parTransId="{D9C18CFC-22F4-4FA2-A2D4-67FAFB1BC00C}" sibTransId="{0DE2170A-A6C3-474D-968C-B32380BDECDF}"/>
    <dgm:cxn modelId="{9E1A585A-A2FD-4CCB-B8FD-02B029B827B8}" type="presParOf" srcId="{11426B8D-BD6A-477A-B457-956A387BE4F5}" destId="{D76BF7FD-DF1F-4C95-99BA-F92E05A51948}" srcOrd="0" destOrd="0" presId="urn:microsoft.com/office/officeart/2005/8/layout/vList3#1"/>
    <dgm:cxn modelId="{2F75BB9F-2A8D-4CCE-8CD8-8CF19CAE07AC}" type="presParOf" srcId="{D76BF7FD-DF1F-4C95-99BA-F92E05A51948}" destId="{8FB29F73-9018-46EE-9FBE-8AA8B46FFC8A}" srcOrd="0" destOrd="0" presId="urn:microsoft.com/office/officeart/2005/8/layout/vList3#1"/>
    <dgm:cxn modelId="{24CA9F55-83F8-4BBB-BAE2-CA5B785DE5B0}" type="presParOf" srcId="{D76BF7FD-DF1F-4C95-99BA-F92E05A51948}" destId="{A5B6E2F1-3E20-41FE-B9AA-F981EDF504C1}" srcOrd="1" destOrd="0" presId="urn:microsoft.com/office/officeart/2005/8/layout/vList3#1"/>
    <dgm:cxn modelId="{A7F123A6-586F-41E4-BA5C-CA7C8A054039}" type="presParOf" srcId="{11426B8D-BD6A-477A-B457-956A387BE4F5}" destId="{8195B76A-CB8E-4CD1-BB72-1A97B6ABF074}" srcOrd="1" destOrd="0" presId="urn:microsoft.com/office/officeart/2005/8/layout/vList3#1"/>
    <dgm:cxn modelId="{91BCF7EA-0A0C-4D2E-AD09-A4932EDB50C5}" type="presParOf" srcId="{11426B8D-BD6A-477A-B457-956A387BE4F5}" destId="{6B65F4D2-54FA-4280-9DD3-32A0323DCC6D}" srcOrd="2" destOrd="0" presId="urn:microsoft.com/office/officeart/2005/8/layout/vList3#1"/>
    <dgm:cxn modelId="{4CCE8255-7E13-4CD6-BF01-A25461AD9589}" type="presParOf" srcId="{6B65F4D2-54FA-4280-9DD3-32A0323DCC6D}" destId="{086D9AC0-749B-42A6-A4B3-34861C7A38D1}" srcOrd="0" destOrd="0" presId="urn:microsoft.com/office/officeart/2005/8/layout/vList3#1"/>
    <dgm:cxn modelId="{43AB64CA-F399-4230-B4F6-14548D874BC9}" type="presParOf" srcId="{6B65F4D2-54FA-4280-9DD3-32A0323DCC6D}" destId="{7374FFC4-459C-42D4-8479-BD87B52671A5}" srcOrd="1" destOrd="0" presId="urn:microsoft.com/office/officeart/2005/8/layout/vList3#1"/>
    <dgm:cxn modelId="{E0DFB46A-FAA4-4AC3-AE03-B4917714A7DB}" type="presParOf" srcId="{11426B8D-BD6A-477A-B457-956A387BE4F5}" destId="{B12AF7C8-9C6D-4D24-BF08-C4FC91378AB7}" srcOrd="3" destOrd="0" presId="urn:microsoft.com/office/officeart/2005/8/layout/vList3#1"/>
    <dgm:cxn modelId="{21E090F3-7695-46A6-BBF7-5EECF50C1DBB}" type="presParOf" srcId="{11426B8D-BD6A-477A-B457-956A387BE4F5}" destId="{DD17973B-78CC-4736-A627-3515FB1A2F4A}" srcOrd="4" destOrd="0" presId="urn:microsoft.com/office/officeart/2005/8/layout/vList3#1"/>
    <dgm:cxn modelId="{56AAD33D-E01F-4812-B893-60854F4F57C4}" type="presParOf" srcId="{DD17973B-78CC-4736-A627-3515FB1A2F4A}" destId="{054416BF-EFCA-49ED-8465-C89D4653BC1B}" srcOrd="0" destOrd="0" presId="urn:microsoft.com/office/officeart/2005/8/layout/vList3#1"/>
    <dgm:cxn modelId="{86DEC42F-4017-4165-9239-0F142044FCD2}" type="presParOf" srcId="{DD17973B-78CC-4736-A627-3515FB1A2F4A}" destId="{421D4F83-ADEC-4D8C-AD1E-7B6F25146EA0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2AD1D3-DE8A-4E57-BBF0-FF398E21ACB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AFEFAA8-B3F8-40D2-A339-7F720B352F36}">
      <dgm:prSet phldrT="[文本]" custT="1"/>
      <dgm:spPr/>
      <dgm:t>
        <a:bodyPr/>
        <a:lstStyle/>
        <a:p>
          <a:r>
            <a:rPr lang="zh-CN" altLang="en-US" sz="2800" b="1" dirty="0" smtClean="0">
              <a:solidFill>
                <a:srgbClr val="002060"/>
              </a:solidFill>
            </a:rPr>
            <a:t>呼吸道防护</a:t>
          </a:r>
          <a:endParaRPr lang="zh-CN" altLang="en-US" sz="2800" b="1" dirty="0">
            <a:solidFill>
              <a:srgbClr val="002060"/>
            </a:solidFill>
          </a:endParaRPr>
        </a:p>
      </dgm:t>
    </dgm:pt>
    <dgm:pt modelId="{3E6B48C1-934D-43E4-9709-99D37FA6A347}" type="parTrans" cxnId="{20E7761E-8CE1-435D-A870-769E7DB8C493}">
      <dgm:prSet/>
      <dgm:spPr/>
      <dgm:t>
        <a:bodyPr/>
        <a:lstStyle/>
        <a:p>
          <a:endParaRPr lang="zh-CN" altLang="en-US"/>
        </a:p>
      </dgm:t>
    </dgm:pt>
    <dgm:pt modelId="{8BEC58AC-43A0-4B4B-8415-A018293AA030}" type="sibTrans" cxnId="{20E7761E-8CE1-435D-A870-769E7DB8C493}">
      <dgm:prSet/>
      <dgm:spPr/>
      <dgm:t>
        <a:bodyPr/>
        <a:lstStyle/>
        <a:p>
          <a:endParaRPr lang="zh-CN" altLang="en-US"/>
        </a:p>
      </dgm:t>
    </dgm:pt>
    <dgm:pt modelId="{BF542092-CEAF-4756-A463-89C7BAD70A7B}">
      <dgm:prSet phldrT="[文本]" custT="1"/>
      <dgm:spPr/>
      <dgm:t>
        <a:bodyPr/>
        <a:lstStyle/>
        <a:p>
          <a:r>
            <a:rPr lang="zh-CN" altLang="en-US" sz="1400" b="0" dirty="0" smtClean="0"/>
            <a:t>配有面具的人员应立即闭眼、屏气，将面具迅速准确地带好</a:t>
          </a:r>
          <a:endParaRPr lang="zh-CN" altLang="en-US" sz="1400" b="0" dirty="0"/>
        </a:p>
      </dgm:t>
    </dgm:pt>
    <dgm:pt modelId="{71F96C8A-D900-4244-AA34-E70C4DA616B7}" type="parTrans" cxnId="{15A6836F-36B4-4E64-8DAC-1B8F491755CF}">
      <dgm:prSet/>
      <dgm:spPr/>
      <dgm:t>
        <a:bodyPr/>
        <a:lstStyle/>
        <a:p>
          <a:endParaRPr lang="zh-CN" altLang="en-US"/>
        </a:p>
      </dgm:t>
    </dgm:pt>
    <dgm:pt modelId="{4B006868-1093-4D88-B60D-575865B07B19}" type="sibTrans" cxnId="{15A6836F-36B4-4E64-8DAC-1B8F491755CF}">
      <dgm:prSet/>
      <dgm:spPr/>
      <dgm:t>
        <a:bodyPr/>
        <a:lstStyle/>
        <a:p>
          <a:endParaRPr lang="zh-CN" altLang="en-US"/>
        </a:p>
      </dgm:t>
    </dgm:pt>
    <dgm:pt modelId="{D501DCB4-AABC-48A2-98C4-DAFCDAF4BC44}">
      <dgm:prSet phldrT="[文本]" custT="1"/>
      <dgm:spPr/>
      <dgm:t>
        <a:bodyPr/>
        <a:lstStyle/>
        <a:p>
          <a:r>
            <a:rPr lang="zh-CN" altLang="en-US" sz="1400" b="0" dirty="0" smtClean="0"/>
            <a:t>没有防毒面具的人员可使用事先做好的浸水浸碱和包土颗粒的口罩、纱布、毛巾等建议器材进行防护</a:t>
          </a:r>
          <a:r>
            <a:rPr lang="zh-CN" altLang="en-US" sz="1300" dirty="0" smtClean="0"/>
            <a:t>。</a:t>
          </a:r>
          <a:endParaRPr lang="zh-CN" altLang="en-US" sz="1300" dirty="0"/>
        </a:p>
      </dgm:t>
    </dgm:pt>
    <dgm:pt modelId="{FC088DB6-D0EB-450C-BB1A-6510B604BE08}" type="parTrans" cxnId="{C9DDA80A-05CF-4805-8C9F-B3BB81A29B58}">
      <dgm:prSet/>
      <dgm:spPr/>
      <dgm:t>
        <a:bodyPr/>
        <a:lstStyle/>
        <a:p>
          <a:endParaRPr lang="zh-CN" altLang="en-US"/>
        </a:p>
      </dgm:t>
    </dgm:pt>
    <dgm:pt modelId="{7609594A-7543-41FD-A736-F976EB7EEDA2}" type="sibTrans" cxnId="{C9DDA80A-05CF-4805-8C9F-B3BB81A29B58}">
      <dgm:prSet/>
      <dgm:spPr/>
      <dgm:t>
        <a:bodyPr/>
        <a:lstStyle/>
        <a:p>
          <a:endParaRPr lang="zh-CN" altLang="en-US"/>
        </a:p>
      </dgm:t>
    </dgm:pt>
    <dgm:pt modelId="{04015C28-8893-4693-9DC6-8120804E8142}">
      <dgm:prSet phldrT="[文本]" custT="1"/>
      <dgm:spPr/>
      <dgm:t>
        <a:bodyPr/>
        <a:lstStyle/>
        <a:p>
          <a:r>
            <a:rPr lang="zh-CN" altLang="en-US" sz="2800" b="1" dirty="0" smtClean="0">
              <a:solidFill>
                <a:srgbClr val="002060"/>
              </a:solidFill>
            </a:rPr>
            <a:t>皮肤防护</a:t>
          </a:r>
        </a:p>
      </dgm:t>
    </dgm:pt>
    <dgm:pt modelId="{53134484-9724-406E-B767-A4F79FC41A4E}" type="parTrans" cxnId="{68CD0486-2A1E-421A-933A-30C203B9F338}">
      <dgm:prSet/>
      <dgm:spPr/>
      <dgm:t>
        <a:bodyPr/>
        <a:lstStyle/>
        <a:p>
          <a:endParaRPr lang="zh-CN" altLang="en-US"/>
        </a:p>
      </dgm:t>
    </dgm:pt>
    <dgm:pt modelId="{E54488AD-AA25-480A-AA01-63F8947ED140}" type="sibTrans" cxnId="{68CD0486-2A1E-421A-933A-30C203B9F338}">
      <dgm:prSet/>
      <dgm:spPr/>
      <dgm:t>
        <a:bodyPr/>
        <a:lstStyle/>
        <a:p>
          <a:endParaRPr lang="zh-CN" altLang="en-US"/>
        </a:p>
      </dgm:t>
    </dgm:pt>
    <dgm:pt modelId="{40501A66-0FAF-4800-8F43-D051F3ACF514}">
      <dgm:prSet phldrT="[文本]"/>
      <dgm:spPr/>
      <dgm:t>
        <a:bodyPr/>
        <a:lstStyle/>
        <a:p>
          <a:r>
            <a:rPr lang="zh-CN" dirty="0" smtClean="0"/>
            <a:t>披上防毒斗蓬或雨衣、塑料布等，穿好防毒靴或用就便材料包裹腿脚，戴好防毒手套。</a:t>
          </a:r>
          <a:endParaRPr lang="zh-CN" altLang="en-US" dirty="0"/>
        </a:p>
      </dgm:t>
    </dgm:pt>
    <dgm:pt modelId="{DEC2FB4D-9ED9-4140-A0F7-34881FE15ECF}" type="parTrans" cxnId="{98CD5151-C7B5-4573-BBF4-17B38F4527AC}">
      <dgm:prSet/>
      <dgm:spPr/>
      <dgm:t>
        <a:bodyPr/>
        <a:lstStyle/>
        <a:p>
          <a:endParaRPr lang="zh-CN" altLang="en-US"/>
        </a:p>
      </dgm:t>
    </dgm:pt>
    <dgm:pt modelId="{5CFA39AE-EE76-4FB7-A979-41C9219C29DF}" type="sibTrans" cxnId="{98CD5151-C7B5-4573-BBF4-17B38F4527AC}">
      <dgm:prSet/>
      <dgm:spPr/>
      <dgm:t>
        <a:bodyPr/>
        <a:lstStyle/>
        <a:p>
          <a:endParaRPr lang="zh-CN" altLang="en-US"/>
        </a:p>
      </dgm:t>
    </dgm:pt>
    <dgm:pt modelId="{ED1BABD8-577E-4ADB-8187-0E07683ADF8F}">
      <dgm:prSet phldrT="[文本]" custT="1"/>
      <dgm:spPr/>
      <dgm:t>
        <a:bodyPr/>
        <a:lstStyle/>
        <a:p>
          <a:r>
            <a:rPr lang="zh-CN" altLang="en-US" sz="2800" b="1" dirty="0" smtClean="0">
              <a:solidFill>
                <a:srgbClr val="002060"/>
              </a:solidFill>
            </a:rPr>
            <a:t>眼睛防护</a:t>
          </a:r>
        </a:p>
      </dgm:t>
    </dgm:pt>
    <dgm:pt modelId="{D277650F-4D95-4F8E-A0C6-50FBEA035F0B}" type="parTrans" cxnId="{60552CE4-2294-452B-9ABA-46CE902B20FC}">
      <dgm:prSet/>
      <dgm:spPr/>
      <dgm:t>
        <a:bodyPr/>
        <a:lstStyle/>
        <a:p>
          <a:endParaRPr lang="zh-CN" altLang="en-US"/>
        </a:p>
      </dgm:t>
    </dgm:pt>
    <dgm:pt modelId="{348CE81B-3BA2-4E1F-94AF-7735306A8E0F}" type="sibTrans" cxnId="{60552CE4-2294-452B-9ABA-46CE902B20FC}">
      <dgm:prSet/>
      <dgm:spPr/>
      <dgm:t>
        <a:bodyPr/>
        <a:lstStyle/>
        <a:p>
          <a:endParaRPr lang="zh-CN" altLang="en-US"/>
        </a:p>
      </dgm:t>
    </dgm:pt>
    <dgm:pt modelId="{BA995D3B-61B2-4D03-A8E8-06BEA7078994}">
      <dgm:prSet phldrT="[文本]"/>
      <dgm:spPr/>
      <dgm:t>
        <a:bodyPr/>
        <a:lstStyle/>
        <a:p>
          <a:r>
            <a:rPr lang="zh-CN" dirty="0" smtClean="0"/>
            <a:t>在没有面具的情况下，可利用防风眼镜、游泳眼镜进行防护，或套上塑料袋进行防护。</a:t>
          </a:r>
          <a:endParaRPr lang="zh-CN" altLang="en-US" dirty="0"/>
        </a:p>
      </dgm:t>
    </dgm:pt>
    <dgm:pt modelId="{BF3988F8-BAD6-4C1E-AB04-8535C7187881}" type="parTrans" cxnId="{4AA08A3C-738C-4B92-B408-3F0C39926B80}">
      <dgm:prSet/>
      <dgm:spPr/>
      <dgm:t>
        <a:bodyPr/>
        <a:lstStyle/>
        <a:p>
          <a:endParaRPr lang="zh-CN" altLang="en-US"/>
        </a:p>
      </dgm:t>
    </dgm:pt>
    <dgm:pt modelId="{85E30E6B-05FD-4809-B1D0-F53D2F6FBA88}" type="sibTrans" cxnId="{4AA08A3C-738C-4B92-B408-3F0C39926B80}">
      <dgm:prSet/>
      <dgm:spPr/>
      <dgm:t>
        <a:bodyPr/>
        <a:lstStyle/>
        <a:p>
          <a:endParaRPr lang="zh-CN" altLang="en-US"/>
        </a:p>
      </dgm:t>
    </dgm:pt>
    <dgm:pt modelId="{245C5F3B-9FFA-47F4-B92A-5A83A3C86880}" type="pres">
      <dgm:prSet presAssocID="{842AD1D3-DE8A-4E57-BBF0-FF398E21AC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7C62411-EDC9-48B2-97F2-CAF9EAC8AC9C}" type="pres">
      <dgm:prSet presAssocID="{5AFEFAA8-B3F8-40D2-A339-7F720B352F36}" presName="linNode" presStyleCnt="0"/>
      <dgm:spPr/>
    </dgm:pt>
    <dgm:pt modelId="{F2846750-45D4-4E4A-80E6-9389556FFD3D}" type="pres">
      <dgm:prSet presAssocID="{5AFEFAA8-B3F8-40D2-A339-7F720B352F3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F9E95C0-277F-407D-9A01-A85989B0EB81}" type="pres">
      <dgm:prSet presAssocID="{5AFEFAA8-B3F8-40D2-A339-7F720B352F3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C4212A-8237-442F-A3D6-E0E52A627072}" type="pres">
      <dgm:prSet presAssocID="{8BEC58AC-43A0-4B4B-8415-A018293AA030}" presName="sp" presStyleCnt="0"/>
      <dgm:spPr/>
    </dgm:pt>
    <dgm:pt modelId="{E88345EA-7F01-4C32-BAFC-BAE29CE10685}" type="pres">
      <dgm:prSet presAssocID="{04015C28-8893-4693-9DC6-8120804E8142}" presName="linNode" presStyleCnt="0"/>
      <dgm:spPr/>
    </dgm:pt>
    <dgm:pt modelId="{2804C458-EDEC-456F-B374-2068FA7F856E}" type="pres">
      <dgm:prSet presAssocID="{04015C28-8893-4693-9DC6-8120804E814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242B15-0702-4C4D-8E0F-FAA5B221D71F}" type="pres">
      <dgm:prSet presAssocID="{04015C28-8893-4693-9DC6-8120804E814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854A76A-0691-4A23-8F50-F8077EA30A86}" type="pres">
      <dgm:prSet presAssocID="{E54488AD-AA25-480A-AA01-63F8947ED140}" presName="sp" presStyleCnt="0"/>
      <dgm:spPr/>
    </dgm:pt>
    <dgm:pt modelId="{986C16CD-28FC-4221-A693-EB1850FE18FC}" type="pres">
      <dgm:prSet presAssocID="{ED1BABD8-577E-4ADB-8187-0E07683ADF8F}" presName="linNode" presStyleCnt="0"/>
      <dgm:spPr/>
    </dgm:pt>
    <dgm:pt modelId="{078AC818-5AC3-488C-8A33-447EDC59F6FE}" type="pres">
      <dgm:prSet presAssocID="{ED1BABD8-577E-4ADB-8187-0E07683ADF8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E59145-8AD9-47BA-939D-1F2A1A7EE99D}" type="pres">
      <dgm:prSet presAssocID="{ED1BABD8-577E-4ADB-8187-0E07683ADF8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11584D6-3C83-43F2-8883-37B23103B0E8}" type="presOf" srcId="{40501A66-0FAF-4800-8F43-D051F3ACF514}" destId="{F7242B15-0702-4C4D-8E0F-FAA5B221D71F}" srcOrd="0" destOrd="0" presId="urn:microsoft.com/office/officeart/2005/8/layout/vList5"/>
    <dgm:cxn modelId="{7E9BB545-5F8C-4D00-9BDC-4E679055AA43}" type="presOf" srcId="{D501DCB4-AABC-48A2-98C4-DAFCDAF4BC44}" destId="{6F9E95C0-277F-407D-9A01-A85989B0EB81}" srcOrd="0" destOrd="1" presId="urn:microsoft.com/office/officeart/2005/8/layout/vList5"/>
    <dgm:cxn modelId="{98CD5151-C7B5-4573-BBF4-17B38F4527AC}" srcId="{04015C28-8893-4693-9DC6-8120804E8142}" destId="{40501A66-0FAF-4800-8F43-D051F3ACF514}" srcOrd="0" destOrd="0" parTransId="{DEC2FB4D-9ED9-4140-A0F7-34881FE15ECF}" sibTransId="{5CFA39AE-EE76-4FB7-A979-41C9219C29DF}"/>
    <dgm:cxn modelId="{60552CE4-2294-452B-9ABA-46CE902B20FC}" srcId="{842AD1D3-DE8A-4E57-BBF0-FF398E21ACB1}" destId="{ED1BABD8-577E-4ADB-8187-0E07683ADF8F}" srcOrd="2" destOrd="0" parTransId="{D277650F-4D95-4F8E-A0C6-50FBEA035F0B}" sibTransId="{348CE81B-3BA2-4E1F-94AF-7735306A8E0F}"/>
    <dgm:cxn modelId="{4AA08A3C-738C-4B92-B408-3F0C39926B80}" srcId="{ED1BABD8-577E-4ADB-8187-0E07683ADF8F}" destId="{BA995D3B-61B2-4D03-A8E8-06BEA7078994}" srcOrd="0" destOrd="0" parTransId="{BF3988F8-BAD6-4C1E-AB04-8535C7187881}" sibTransId="{85E30E6B-05FD-4809-B1D0-F53D2F6FBA88}"/>
    <dgm:cxn modelId="{55FDDE51-1DAD-43D8-A7EF-D7E72E219B56}" type="presOf" srcId="{BF542092-CEAF-4756-A463-89C7BAD70A7B}" destId="{6F9E95C0-277F-407D-9A01-A85989B0EB81}" srcOrd="0" destOrd="0" presId="urn:microsoft.com/office/officeart/2005/8/layout/vList5"/>
    <dgm:cxn modelId="{20E7761E-8CE1-435D-A870-769E7DB8C493}" srcId="{842AD1D3-DE8A-4E57-BBF0-FF398E21ACB1}" destId="{5AFEFAA8-B3F8-40D2-A339-7F720B352F36}" srcOrd="0" destOrd="0" parTransId="{3E6B48C1-934D-43E4-9709-99D37FA6A347}" sibTransId="{8BEC58AC-43A0-4B4B-8415-A018293AA030}"/>
    <dgm:cxn modelId="{4AFCE52C-1ADE-4997-A9CE-155A9A3D12C9}" type="presOf" srcId="{5AFEFAA8-B3F8-40D2-A339-7F720B352F36}" destId="{F2846750-45D4-4E4A-80E6-9389556FFD3D}" srcOrd="0" destOrd="0" presId="urn:microsoft.com/office/officeart/2005/8/layout/vList5"/>
    <dgm:cxn modelId="{5F643FFB-B9A0-4332-9B07-316928B38A61}" type="presOf" srcId="{ED1BABD8-577E-4ADB-8187-0E07683ADF8F}" destId="{078AC818-5AC3-488C-8A33-447EDC59F6FE}" srcOrd="0" destOrd="0" presId="urn:microsoft.com/office/officeart/2005/8/layout/vList5"/>
    <dgm:cxn modelId="{C9DDA80A-05CF-4805-8C9F-B3BB81A29B58}" srcId="{5AFEFAA8-B3F8-40D2-A339-7F720B352F36}" destId="{D501DCB4-AABC-48A2-98C4-DAFCDAF4BC44}" srcOrd="1" destOrd="0" parTransId="{FC088DB6-D0EB-450C-BB1A-6510B604BE08}" sibTransId="{7609594A-7543-41FD-A736-F976EB7EEDA2}"/>
    <dgm:cxn modelId="{15A6836F-36B4-4E64-8DAC-1B8F491755CF}" srcId="{5AFEFAA8-B3F8-40D2-A339-7F720B352F36}" destId="{BF542092-CEAF-4756-A463-89C7BAD70A7B}" srcOrd="0" destOrd="0" parTransId="{71F96C8A-D900-4244-AA34-E70C4DA616B7}" sibTransId="{4B006868-1093-4D88-B60D-575865B07B19}"/>
    <dgm:cxn modelId="{6ED8C0AD-DB0D-4C45-B9AE-2CDE0A2C253A}" type="presOf" srcId="{04015C28-8893-4693-9DC6-8120804E8142}" destId="{2804C458-EDEC-456F-B374-2068FA7F856E}" srcOrd="0" destOrd="0" presId="urn:microsoft.com/office/officeart/2005/8/layout/vList5"/>
    <dgm:cxn modelId="{68CD0486-2A1E-421A-933A-30C203B9F338}" srcId="{842AD1D3-DE8A-4E57-BBF0-FF398E21ACB1}" destId="{04015C28-8893-4693-9DC6-8120804E8142}" srcOrd="1" destOrd="0" parTransId="{53134484-9724-406E-B767-A4F79FC41A4E}" sibTransId="{E54488AD-AA25-480A-AA01-63F8947ED140}"/>
    <dgm:cxn modelId="{058A7A92-4EDE-4395-9D76-931D3675A265}" type="presOf" srcId="{BA995D3B-61B2-4D03-A8E8-06BEA7078994}" destId="{22E59145-8AD9-47BA-939D-1F2A1A7EE99D}" srcOrd="0" destOrd="0" presId="urn:microsoft.com/office/officeart/2005/8/layout/vList5"/>
    <dgm:cxn modelId="{1BE78751-F439-42CE-88EB-1E4D9C51B92A}" type="presOf" srcId="{842AD1D3-DE8A-4E57-BBF0-FF398E21ACB1}" destId="{245C5F3B-9FFA-47F4-B92A-5A83A3C86880}" srcOrd="0" destOrd="0" presId="urn:microsoft.com/office/officeart/2005/8/layout/vList5"/>
    <dgm:cxn modelId="{4A556BAB-2774-467C-AFE0-2FF0AA815BF8}" type="presParOf" srcId="{245C5F3B-9FFA-47F4-B92A-5A83A3C86880}" destId="{C7C62411-EDC9-48B2-97F2-CAF9EAC8AC9C}" srcOrd="0" destOrd="0" presId="urn:microsoft.com/office/officeart/2005/8/layout/vList5"/>
    <dgm:cxn modelId="{4EA2548A-6FCD-4C16-95A3-9AB4AD5F99BD}" type="presParOf" srcId="{C7C62411-EDC9-48B2-97F2-CAF9EAC8AC9C}" destId="{F2846750-45D4-4E4A-80E6-9389556FFD3D}" srcOrd="0" destOrd="0" presId="urn:microsoft.com/office/officeart/2005/8/layout/vList5"/>
    <dgm:cxn modelId="{488FD513-8257-4E4F-A811-EC21A04D92E0}" type="presParOf" srcId="{C7C62411-EDC9-48B2-97F2-CAF9EAC8AC9C}" destId="{6F9E95C0-277F-407D-9A01-A85989B0EB81}" srcOrd="1" destOrd="0" presId="urn:microsoft.com/office/officeart/2005/8/layout/vList5"/>
    <dgm:cxn modelId="{3035B50C-A30D-4A6C-BD09-B9AC9FA58061}" type="presParOf" srcId="{245C5F3B-9FFA-47F4-B92A-5A83A3C86880}" destId="{BDC4212A-8237-442F-A3D6-E0E52A627072}" srcOrd="1" destOrd="0" presId="urn:microsoft.com/office/officeart/2005/8/layout/vList5"/>
    <dgm:cxn modelId="{443F59D4-6289-4E3E-BCAB-645AB39BE357}" type="presParOf" srcId="{245C5F3B-9FFA-47F4-B92A-5A83A3C86880}" destId="{E88345EA-7F01-4C32-BAFC-BAE29CE10685}" srcOrd="2" destOrd="0" presId="urn:microsoft.com/office/officeart/2005/8/layout/vList5"/>
    <dgm:cxn modelId="{3EAE5E34-5226-4239-AC98-94566D660DE4}" type="presParOf" srcId="{E88345EA-7F01-4C32-BAFC-BAE29CE10685}" destId="{2804C458-EDEC-456F-B374-2068FA7F856E}" srcOrd="0" destOrd="0" presId="urn:microsoft.com/office/officeart/2005/8/layout/vList5"/>
    <dgm:cxn modelId="{6CAE05FA-3065-4094-882F-86595E5744F3}" type="presParOf" srcId="{E88345EA-7F01-4C32-BAFC-BAE29CE10685}" destId="{F7242B15-0702-4C4D-8E0F-FAA5B221D71F}" srcOrd="1" destOrd="0" presId="urn:microsoft.com/office/officeart/2005/8/layout/vList5"/>
    <dgm:cxn modelId="{1CEFE469-25EB-4D02-B500-FD45038B5FD4}" type="presParOf" srcId="{245C5F3B-9FFA-47F4-B92A-5A83A3C86880}" destId="{2854A76A-0691-4A23-8F50-F8077EA30A86}" srcOrd="3" destOrd="0" presId="urn:microsoft.com/office/officeart/2005/8/layout/vList5"/>
    <dgm:cxn modelId="{E0497B81-2887-4766-B745-CC21B708A8E7}" type="presParOf" srcId="{245C5F3B-9FFA-47F4-B92A-5A83A3C86880}" destId="{986C16CD-28FC-4221-A693-EB1850FE18FC}" srcOrd="4" destOrd="0" presId="urn:microsoft.com/office/officeart/2005/8/layout/vList5"/>
    <dgm:cxn modelId="{2342F5B8-212E-4D86-A842-F385BC1BE4D1}" type="presParOf" srcId="{986C16CD-28FC-4221-A693-EB1850FE18FC}" destId="{078AC818-5AC3-488C-8A33-447EDC59F6FE}" srcOrd="0" destOrd="0" presId="urn:microsoft.com/office/officeart/2005/8/layout/vList5"/>
    <dgm:cxn modelId="{E621EA02-8098-4FE0-88AA-145D8097E124}" type="presParOf" srcId="{986C16CD-28FC-4221-A693-EB1850FE18FC}" destId="{22E59145-8AD9-47BA-939D-1F2A1A7EE99D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0D11C2-F14C-4859-B266-F37B160D381C}" type="doc">
      <dgm:prSet loTypeId="urn:microsoft.com/office/officeart/2005/8/layout/arrow2" loCatId="process" qsTypeId="urn:microsoft.com/office/officeart/2005/8/quickstyle/simple5" qsCatId="simple" csTypeId="urn:microsoft.com/office/officeart/2005/8/colors/accent1_2" csCatId="accent1" phldr="1"/>
      <dgm:spPr/>
    </dgm:pt>
    <dgm:pt modelId="{6CBE611C-3FFF-40F5-A50F-20886F720139}">
      <dgm:prSet phldrT="[文本]"/>
      <dgm:spPr/>
      <dgm:t>
        <a:bodyPr/>
        <a:lstStyle/>
        <a:p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1931</a:t>
          </a:r>
          <a:r>
            <a:rPr lang="zh-CN" altLang="en-US" b="1" dirty="0" smtClean="0">
              <a:latin typeface="Calibri" pitchFamily="34" charset="0"/>
              <a:ea typeface="仿宋_GB2312" pitchFamily="49" charset="-122"/>
            </a:rPr>
            <a:t>年，第一个国际性非政府民防组织建立</a:t>
          </a:r>
          <a:endParaRPr lang="zh-CN" altLang="en-US" dirty="0"/>
        </a:p>
      </dgm:t>
    </dgm:pt>
    <dgm:pt modelId="{D7AFC491-44B5-473E-94DA-A55D7311072B}" type="parTrans" cxnId="{FE0B7989-BB2B-4D0A-BC7A-26DE336134EA}">
      <dgm:prSet/>
      <dgm:spPr/>
      <dgm:t>
        <a:bodyPr/>
        <a:lstStyle/>
        <a:p>
          <a:endParaRPr lang="zh-CN" altLang="en-US"/>
        </a:p>
      </dgm:t>
    </dgm:pt>
    <dgm:pt modelId="{2E027C43-DF36-4284-9295-7EE8FFC4E5FD}" type="sibTrans" cxnId="{FE0B7989-BB2B-4D0A-BC7A-26DE336134EA}">
      <dgm:prSet/>
      <dgm:spPr/>
      <dgm:t>
        <a:bodyPr/>
        <a:lstStyle/>
        <a:p>
          <a:endParaRPr lang="zh-CN" altLang="en-US"/>
        </a:p>
      </dgm:t>
    </dgm:pt>
    <dgm:pt modelId="{AE463CDC-5F77-44C1-B142-0288484B43AB}">
      <dgm:prSet phldrT="[文本]"/>
      <dgm:spPr/>
      <dgm:t>
        <a:bodyPr/>
        <a:lstStyle/>
        <a:p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1966</a:t>
          </a:r>
          <a:r>
            <a:rPr lang="zh-CN" altLang="en-US" b="1" dirty="0" smtClean="0">
              <a:latin typeface="Calibri" pitchFamily="34" charset="0"/>
              <a:ea typeface="仿宋_GB2312" pitchFamily="49" charset="-122"/>
            </a:rPr>
            <a:t>年，</a:t>
          </a:r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《</a:t>
          </a:r>
          <a:r>
            <a:rPr lang="zh-CN" altLang="en-US" b="1" dirty="0" smtClean="0">
              <a:latin typeface="Calibri" pitchFamily="34" charset="0"/>
              <a:ea typeface="仿宋_GB2312" pitchFamily="49" charset="-122"/>
            </a:rPr>
            <a:t>国际民防组织法</a:t>
          </a:r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》</a:t>
          </a:r>
          <a:r>
            <a:rPr lang="zh-CN" altLang="en-US" b="1" dirty="0" smtClean="0">
              <a:latin typeface="Calibri" pitchFamily="34" charset="0"/>
              <a:ea typeface="仿宋_GB2312" pitchFamily="49" charset="-122"/>
            </a:rPr>
            <a:t>制订完善</a:t>
          </a:r>
          <a:endParaRPr lang="zh-CN" altLang="en-US" dirty="0"/>
        </a:p>
      </dgm:t>
    </dgm:pt>
    <dgm:pt modelId="{3CE2969D-C859-4E6F-B6FA-C7FCC892ACB1}" type="parTrans" cxnId="{CFB6E3EC-465A-4509-BEDF-E86FF890A170}">
      <dgm:prSet/>
      <dgm:spPr/>
      <dgm:t>
        <a:bodyPr/>
        <a:lstStyle/>
        <a:p>
          <a:endParaRPr lang="zh-CN" altLang="en-US"/>
        </a:p>
      </dgm:t>
    </dgm:pt>
    <dgm:pt modelId="{6422C54B-08ED-4C42-986C-9A4F70C8C12F}" type="sibTrans" cxnId="{CFB6E3EC-465A-4509-BEDF-E86FF890A170}">
      <dgm:prSet/>
      <dgm:spPr/>
      <dgm:t>
        <a:bodyPr/>
        <a:lstStyle/>
        <a:p>
          <a:endParaRPr lang="zh-CN" altLang="en-US"/>
        </a:p>
      </dgm:t>
    </dgm:pt>
    <dgm:pt modelId="{54918151-76EF-44A1-A113-5B31CAEE68DF}">
      <dgm:prSet phldrT="[文本]"/>
      <dgm:spPr/>
      <dgm:t>
        <a:bodyPr/>
        <a:lstStyle/>
        <a:p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1972</a:t>
          </a:r>
          <a:r>
            <a:rPr lang="zh-CN" altLang="en-US" b="1" dirty="0" smtClean="0">
              <a:latin typeface="Calibri" pitchFamily="34" charset="0"/>
              <a:ea typeface="仿宋_GB2312" pitchFamily="49" charset="-122"/>
            </a:rPr>
            <a:t>年，改变为各国政府参加的国际民防组织</a:t>
          </a:r>
          <a:endParaRPr lang="zh-CN" altLang="en-US" dirty="0"/>
        </a:p>
      </dgm:t>
    </dgm:pt>
    <dgm:pt modelId="{1B8D56FA-4E8D-4FD1-8552-3D7F8C84048D}" type="parTrans" cxnId="{055C97F6-4E2E-42C0-B1E8-C377500232F9}">
      <dgm:prSet/>
      <dgm:spPr/>
      <dgm:t>
        <a:bodyPr/>
        <a:lstStyle/>
        <a:p>
          <a:endParaRPr lang="zh-CN" altLang="en-US"/>
        </a:p>
      </dgm:t>
    </dgm:pt>
    <dgm:pt modelId="{C5F1A50D-AFAD-4ADB-8847-E8AE63C5B91E}" type="sibTrans" cxnId="{055C97F6-4E2E-42C0-B1E8-C377500232F9}">
      <dgm:prSet/>
      <dgm:spPr/>
      <dgm:t>
        <a:bodyPr/>
        <a:lstStyle/>
        <a:p>
          <a:endParaRPr lang="zh-CN" altLang="en-US"/>
        </a:p>
      </dgm:t>
    </dgm:pt>
    <dgm:pt modelId="{EE34A967-BC3F-4060-B135-58AD2B3E4FC9}">
      <dgm:prSet phldrT="[文本]"/>
      <dgm:spPr/>
      <dgm:t>
        <a:bodyPr/>
        <a:lstStyle/>
        <a:p>
          <a:r>
            <a:rPr lang="zh-CN" altLang="zh-CN" b="1" dirty="0" smtClean="0">
              <a:latin typeface="Calibri" pitchFamily="34" charset="0"/>
              <a:ea typeface="仿宋_GB2312" pitchFamily="49" charset="-122"/>
            </a:rPr>
            <a:t>现有会员国</a:t>
          </a:r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49</a:t>
          </a:r>
          <a:r>
            <a:rPr lang="zh-CN" altLang="zh-CN" b="1" dirty="0" smtClean="0">
              <a:latin typeface="Calibri" pitchFamily="34" charset="0"/>
              <a:ea typeface="仿宋_GB2312" pitchFamily="49" charset="-122"/>
            </a:rPr>
            <a:t>个，观察员国</a:t>
          </a:r>
          <a:r>
            <a:rPr lang="en-US" altLang="zh-CN" b="1" dirty="0" smtClean="0">
              <a:latin typeface="Calibri" pitchFamily="34" charset="0"/>
              <a:ea typeface="仿宋_GB2312" pitchFamily="49" charset="-122"/>
            </a:rPr>
            <a:t>10</a:t>
          </a:r>
          <a:r>
            <a:rPr lang="zh-CN" altLang="zh-CN" b="1" dirty="0" smtClean="0">
              <a:latin typeface="Calibri" pitchFamily="34" charset="0"/>
              <a:ea typeface="仿宋_GB2312" pitchFamily="49" charset="-122"/>
            </a:rPr>
            <a:t>个，总部设在日内瓦</a:t>
          </a:r>
          <a:endParaRPr lang="zh-CN" altLang="en-US" dirty="0"/>
        </a:p>
      </dgm:t>
    </dgm:pt>
    <dgm:pt modelId="{ED963557-40BE-492C-9E26-CB30CB77A484}" type="parTrans" cxnId="{69761080-06FE-47C6-AF1E-295F27076C24}">
      <dgm:prSet/>
      <dgm:spPr/>
      <dgm:t>
        <a:bodyPr/>
        <a:lstStyle/>
        <a:p>
          <a:endParaRPr lang="zh-CN" altLang="en-US"/>
        </a:p>
      </dgm:t>
    </dgm:pt>
    <dgm:pt modelId="{45BFB837-67A1-48CB-BB66-0F1C6AD9F13F}" type="sibTrans" cxnId="{69761080-06FE-47C6-AF1E-295F27076C24}">
      <dgm:prSet/>
      <dgm:spPr/>
      <dgm:t>
        <a:bodyPr/>
        <a:lstStyle/>
        <a:p>
          <a:endParaRPr lang="zh-CN" altLang="en-US"/>
        </a:p>
      </dgm:t>
    </dgm:pt>
    <dgm:pt modelId="{CF56FE9C-0ABC-441F-9F46-5009D383220A}" type="pres">
      <dgm:prSet presAssocID="{370D11C2-F14C-4859-B266-F37B160D381C}" presName="arrowDiagram" presStyleCnt="0">
        <dgm:presLayoutVars>
          <dgm:chMax val="5"/>
          <dgm:dir/>
          <dgm:resizeHandles val="exact"/>
        </dgm:presLayoutVars>
      </dgm:prSet>
      <dgm:spPr/>
    </dgm:pt>
    <dgm:pt modelId="{C900E162-DB8A-4434-9D9B-0BCBB498FDE9}" type="pres">
      <dgm:prSet presAssocID="{370D11C2-F14C-4859-B266-F37B160D381C}" presName="arrow" presStyleLbl="bgShp" presStyleIdx="0" presStyleCnt="1" custScaleX="100774" custLinFactNeighborX="35437" custLinFactNeighborY="13676"/>
      <dgm:spPr>
        <a:solidFill>
          <a:schemeClr val="accent1">
            <a:lumMod val="75000"/>
          </a:schemeClr>
        </a:solidFill>
      </dgm:spPr>
    </dgm:pt>
    <dgm:pt modelId="{0DE3F5FE-AC7E-4DFF-9210-AD5373D3DDDC}" type="pres">
      <dgm:prSet presAssocID="{370D11C2-F14C-4859-B266-F37B160D381C}" presName="arrowDiagram4" presStyleCnt="0"/>
      <dgm:spPr/>
    </dgm:pt>
    <dgm:pt modelId="{F0BF0554-1E61-4081-9EC7-DAB7FB82E071}" type="pres">
      <dgm:prSet presAssocID="{6CBE611C-3FFF-40F5-A50F-20886F720139}" presName="bullet4a" presStyleLbl="node1" presStyleIdx="0" presStyleCnt="4"/>
      <dgm:spPr/>
    </dgm:pt>
    <dgm:pt modelId="{7D42D74E-79EE-470C-AD79-EE4667E00D32}" type="pres">
      <dgm:prSet presAssocID="{6CBE611C-3FFF-40F5-A50F-20886F720139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42FD47-4CF5-42AF-9792-5A98B4BDFCBC}" type="pres">
      <dgm:prSet presAssocID="{AE463CDC-5F77-44C1-B142-0288484B43AB}" presName="bullet4b" presStyleLbl="node1" presStyleIdx="1" presStyleCnt="4"/>
      <dgm:spPr/>
    </dgm:pt>
    <dgm:pt modelId="{3617B72D-B8E3-4C8E-ABBA-B296D4CA1262}" type="pres">
      <dgm:prSet presAssocID="{AE463CDC-5F77-44C1-B142-0288484B43AB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698CC07-21EE-4E13-A486-E20164718F8C}" type="pres">
      <dgm:prSet presAssocID="{54918151-76EF-44A1-A113-5B31CAEE68DF}" presName="bullet4c" presStyleLbl="node1" presStyleIdx="2" presStyleCnt="4"/>
      <dgm:spPr/>
    </dgm:pt>
    <dgm:pt modelId="{13317CE4-8177-457D-A41C-91968E3238A9}" type="pres">
      <dgm:prSet presAssocID="{54918151-76EF-44A1-A113-5B31CAEE68DF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6C2F88-7796-4783-8AC4-16E23E4832B2}" type="pres">
      <dgm:prSet presAssocID="{EE34A967-BC3F-4060-B135-58AD2B3E4FC9}" presName="bullet4d" presStyleLbl="node1" presStyleIdx="3" presStyleCnt="4"/>
      <dgm:spPr/>
    </dgm:pt>
    <dgm:pt modelId="{3AEAF94C-9EF7-4A8F-A8FF-80E6480C267E}" type="pres">
      <dgm:prSet presAssocID="{EE34A967-BC3F-4060-B135-58AD2B3E4FC9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FB6E3EC-465A-4509-BEDF-E86FF890A170}" srcId="{370D11C2-F14C-4859-B266-F37B160D381C}" destId="{AE463CDC-5F77-44C1-B142-0288484B43AB}" srcOrd="1" destOrd="0" parTransId="{3CE2969D-C859-4E6F-B6FA-C7FCC892ACB1}" sibTransId="{6422C54B-08ED-4C42-986C-9A4F70C8C12F}"/>
    <dgm:cxn modelId="{69761080-06FE-47C6-AF1E-295F27076C24}" srcId="{370D11C2-F14C-4859-B266-F37B160D381C}" destId="{EE34A967-BC3F-4060-B135-58AD2B3E4FC9}" srcOrd="3" destOrd="0" parTransId="{ED963557-40BE-492C-9E26-CB30CB77A484}" sibTransId="{45BFB837-67A1-48CB-BB66-0F1C6AD9F13F}"/>
    <dgm:cxn modelId="{562A7EC0-2D0B-42FE-BBF4-FD68123B7D89}" type="presOf" srcId="{54918151-76EF-44A1-A113-5B31CAEE68DF}" destId="{13317CE4-8177-457D-A41C-91968E3238A9}" srcOrd="0" destOrd="0" presId="urn:microsoft.com/office/officeart/2005/8/layout/arrow2"/>
    <dgm:cxn modelId="{1C970C99-B9D0-4B8C-A9A7-DB0D45E20C26}" type="presOf" srcId="{AE463CDC-5F77-44C1-B142-0288484B43AB}" destId="{3617B72D-B8E3-4C8E-ABBA-B296D4CA1262}" srcOrd="0" destOrd="0" presId="urn:microsoft.com/office/officeart/2005/8/layout/arrow2"/>
    <dgm:cxn modelId="{FE0B7989-BB2B-4D0A-BC7A-26DE336134EA}" srcId="{370D11C2-F14C-4859-B266-F37B160D381C}" destId="{6CBE611C-3FFF-40F5-A50F-20886F720139}" srcOrd="0" destOrd="0" parTransId="{D7AFC491-44B5-473E-94DA-A55D7311072B}" sibTransId="{2E027C43-DF36-4284-9295-7EE8FFC4E5FD}"/>
    <dgm:cxn modelId="{055C97F6-4E2E-42C0-B1E8-C377500232F9}" srcId="{370D11C2-F14C-4859-B266-F37B160D381C}" destId="{54918151-76EF-44A1-A113-5B31CAEE68DF}" srcOrd="2" destOrd="0" parTransId="{1B8D56FA-4E8D-4FD1-8552-3D7F8C84048D}" sibTransId="{C5F1A50D-AFAD-4ADB-8847-E8AE63C5B91E}"/>
    <dgm:cxn modelId="{E41D9966-6C9F-4B74-BEA1-9B12C8D99872}" type="presOf" srcId="{370D11C2-F14C-4859-B266-F37B160D381C}" destId="{CF56FE9C-0ABC-441F-9F46-5009D383220A}" srcOrd="0" destOrd="0" presId="urn:microsoft.com/office/officeart/2005/8/layout/arrow2"/>
    <dgm:cxn modelId="{1988F579-909F-47CC-9A62-A9DF7F603140}" type="presOf" srcId="{6CBE611C-3FFF-40F5-A50F-20886F720139}" destId="{7D42D74E-79EE-470C-AD79-EE4667E00D32}" srcOrd="0" destOrd="0" presId="urn:microsoft.com/office/officeart/2005/8/layout/arrow2"/>
    <dgm:cxn modelId="{572B7FC1-2882-41E3-98F7-EBB7A70CDD41}" type="presOf" srcId="{EE34A967-BC3F-4060-B135-58AD2B3E4FC9}" destId="{3AEAF94C-9EF7-4A8F-A8FF-80E6480C267E}" srcOrd="0" destOrd="0" presId="urn:microsoft.com/office/officeart/2005/8/layout/arrow2"/>
    <dgm:cxn modelId="{9DC7D5FF-2F63-4F97-A0DF-2A34E3FF2BC6}" type="presParOf" srcId="{CF56FE9C-0ABC-441F-9F46-5009D383220A}" destId="{C900E162-DB8A-4434-9D9B-0BCBB498FDE9}" srcOrd="0" destOrd="0" presId="urn:microsoft.com/office/officeart/2005/8/layout/arrow2"/>
    <dgm:cxn modelId="{EB807754-E25A-4EBD-BA6A-AAF4676E1CAF}" type="presParOf" srcId="{CF56FE9C-0ABC-441F-9F46-5009D383220A}" destId="{0DE3F5FE-AC7E-4DFF-9210-AD5373D3DDDC}" srcOrd="1" destOrd="0" presId="urn:microsoft.com/office/officeart/2005/8/layout/arrow2"/>
    <dgm:cxn modelId="{34A7DFF9-E5A6-4170-A114-819F0D8D38F8}" type="presParOf" srcId="{0DE3F5FE-AC7E-4DFF-9210-AD5373D3DDDC}" destId="{F0BF0554-1E61-4081-9EC7-DAB7FB82E071}" srcOrd="0" destOrd="0" presId="urn:microsoft.com/office/officeart/2005/8/layout/arrow2"/>
    <dgm:cxn modelId="{EB7A87CD-D550-456F-AE06-19812C6A057E}" type="presParOf" srcId="{0DE3F5FE-AC7E-4DFF-9210-AD5373D3DDDC}" destId="{7D42D74E-79EE-470C-AD79-EE4667E00D32}" srcOrd="1" destOrd="0" presId="urn:microsoft.com/office/officeart/2005/8/layout/arrow2"/>
    <dgm:cxn modelId="{FAD894DE-64B8-4B91-98AB-77E92897108B}" type="presParOf" srcId="{0DE3F5FE-AC7E-4DFF-9210-AD5373D3DDDC}" destId="{4E42FD47-4CF5-42AF-9792-5A98B4BDFCBC}" srcOrd="2" destOrd="0" presId="urn:microsoft.com/office/officeart/2005/8/layout/arrow2"/>
    <dgm:cxn modelId="{EA3C528E-25A9-4001-B876-8B8A2C51E28C}" type="presParOf" srcId="{0DE3F5FE-AC7E-4DFF-9210-AD5373D3DDDC}" destId="{3617B72D-B8E3-4C8E-ABBA-B296D4CA1262}" srcOrd="3" destOrd="0" presId="urn:microsoft.com/office/officeart/2005/8/layout/arrow2"/>
    <dgm:cxn modelId="{C490726F-D8C5-4638-B180-758489C5341C}" type="presParOf" srcId="{0DE3F5FE-AC7E-4DFF-9210-AD5373D3DDDC}" destId="{A698CC07-21EE-4E13-A486-E20164718F8C}" srcOrd="4" destOrd="0" presId="urn:microsoft.com/office/officeart/2005/8/layout/arrow2"/>
    <dgm:cxn modelId="{93C111DB-5031-4F74-8D67-1F1125A20DE0}" type="presParOf" srcId="{0DE3F5FE-AC7E-4DFF-9210-AD5373D3DDDC}" destId="{13317CE4-8177-457D-A41C-91968E3238A9}" srcOrd="5" destOrd="0" presId="urn:microsoft.com/office/officeart/2005/8/layout/arrow2"/>
    <dgm:cxn modelId="{DD5D6AB6-56A5-4608-8C1A-1268DBE8E96D}" type="presParOf" srcId="{0DE3F5FE-AC7E-4DFF-9210-AD5373D3DDDC}" destId="{236C2F88-7796-4783-8AC4-16E23E4832B2}" srcOrd="6" destOrd="0" presId="urn:microsoft.com/office/officeart/2005/8/layout/arrow2"/>
    <dgm:cxn modelId="{2E7E58DC-ED9B-4B88-B746-5AE86B1C1BFC}" type="presParOf" srcId="{0DE3F5FE-AC7E-4DFF-9210-AD5373D3DDDC}" destId="{3AEAF94C-9EF7-4A8F-A8FF-80E6480C267E}" srcOrd="7" destOrd="0" presId="urn:microsoft.com/office/officeart/2005/8/layout/arrow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8717E4-6078-49E0-8299-2CF460659225}" type="doc">
      <dgm:prSet loTypeId="urn:microsoft.com/office/officeart/2005/8/layout/hProcess9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0E727B7-09E3-4068-BC1D-B74C7D45871A}">
      <dgm:prSet phldrT="[文本]" custT="1"/>
      <dgm:spPr/>
      <dgm:t>
        <a:bodyPr/>
        <a:lstStyle/>
        <a:p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恢复再建阶段（</a:t>
          </a:r>
          <a:r>
            <a:rPr lang="en-US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1959-1968</a:t>
          </a:r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gm:t>
    </dgm:pt>
    <dgm:pt modelId="{12F27FC6-9F21-4763-B2C2-EB02A4A034D4}" type="parTrans" cxnId="{21852D92-1D32-44B2-83C3-D1E1EB0CD23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3F9AB0A-DA22-4D22-AEF8-37E2DBEE555E}" type="sibTrans" cxnId="{21852D92-1D32-44B2-83C3-D1E1EB0CD23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82C8708-D4A0-4063-931E-5A2521C7BD81}">
      <dgm:prSet phldrT="[文本]" custT="1"/>
      <dgm:spPr/>
      <dgm:t>
        <a:bodyPr/>
        <a:lstStyle/>
        <a:p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应急建设和全面发展阶段（</a:t>
          </a:r>
          <a:r>
            <a:rPr lang="en-US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1969-1978</a:t>
          </a:r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gm:t>
    </dgm:pt>
    <dgm:pt modelId="{BB5C6E19-94A0-41C3-9EFF-DA1BD87A247C}" type="parTrans" cxnId="{8DECEA43-442C-4C89-8534-376B13EACB4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59794C8-D3D8-4CC5-9F8C-ECADA0F5A8AD}" type="sibTrans" cxnId="{8DECEA43-442C-4C89-8534-376B13EACB4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8F53708-9BD0-46D2-8E64-F53210EF6980}">
      <dgm:prSet phldrT="[文本]" custT="1"/>
      <dgm:spPr/>
      <dgm:t>
        <a:bodyPr/>
        <a:lstStyle/>
        <a:p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创建阶段（</a:t>
          </a:r>
          <a:r>
            <a:rPr lang="en-US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1950-1958</a:t>
          </a:r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gm:t>
    </dgm:pt>
    <dgm:pt modelId="{4AEFC9AC-1A1F-4FBE-B32D-106DC758E4BE}" type="parTrans" cxnId="{6DF46DE2-1C24-45A7-BBF8-42683B6FD5D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FD6958C-D6CF-4BA9-8D1D-BFC2917DD9FB}" type="sibTrans" cxnId="{6DF46DE2-1C24-45A7-BBF8-42683B6FD5D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D15B1FC-35CD-4924-A867-FED8F5DA9107}">
      <dgm:prSet phldrT="[文本]" custT="1"/>
      <dgm:spPr/>
      <dgm:t>
        <a:bodyPr/>
        <a:lstStyle/>
        <a:p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调整改革阶段（</a:t>
          </a:r>
          <a:r>
            <a:rPr lang="en-US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1979-2000</a:t>
          </a:r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gm:t>
    </dgm:pt>
    <dgm:pt modelId="{F071E20D-7B69-43FE-B6E6-1F6F97C3609F}" type="parTrans" cxnId="{DC3C86B0-D7DB-4F80-8943-864F9B2878E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CD1C4CC-34C9-495D-9335-F6C5853FE63B}" type="sibTrans" cxnId="{DC3C86B0-D7DB-4F80-8943-864F9B2878EA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678108C-037B-4409-9E0B-A3548CF848E2}">
      <dgm:prSet phldrT="[文本]" custT="1"/>
      <dgm:spPr/>
      <dgm:t>
        <a:bodyPr/>
        <a:lstStyle/>
        <a:p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全面协调发展阶段（</a:t>
          </a:r>
          <a:r>
            <a:rPr lang="en-US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2001</a:t>
          </a:r>
          <a:r>
            <a:rPr lang="zh-CN" sz="2000" b="1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至今）</a:t>
          </a:r>
          <a:endParaRPr lang="zh-CN" altLang="en-US" sz="2000" b="1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gm:t>
    </dgm:pt>
    <dgm:pt modelId="{D25ED317-FD9E-475E-8363-ED3481F77765}" type="parTrans" cxnId="{F107C06D-CE06-4EE5-A397-FA14425E64B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D8EF97B-AF32-4846-9376-C970B1F7F3F4}" type="sibTrans" cxnId="{F107C06D-CE06-4EE5-A397-FA14425E64B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72B3E7D-4C52-4FC1-8454-6140F553C90D}" type="pres">
      <dgm:prSet presAssocID="{928717E4-6078-49E0-8299-2CF46065922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1C270BD-0F79-4197-A651-3084B8B0A557}" type="pres">
      <dgm:prSet presAssocID="{928717E4-6078-49E0-8299-2CF460659225}" presName="arrow" presStyleLbl="bgShp" presStyleIdx="0" presStyleCnt="1"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zh-CN" altLang="en-US"/>
        </a:p>
      </dgm:t>
    </dgm:pt>
    <dgm:pt modelId="{50296955-B7D5-4AF5-B61E-E5F408745425}" type="pres">
      <dgm:prSet presAssocID="{928717E4-6078-49E0-8299-2CF460659225}" presName="linearProcess" presStyleCnt="0"/>
      <dgm:spPr/>
    </dgm:pt>
    <dgm:pt modelId="{116F06D0-F5B6-429B-B8FA-BF4FEFF910E6}" type="pres">
      <dgm:prSet presAssocID="{38F53708-9BD0-46D2-8E64-F53210EF6980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35DEE7-745C-4ADE-AFFD-73BF9A4DAE59}" type="pres">
      <dgm:prSet presAssocID="{DFD6958C-D6CF-4BA9-8D1D-BFC2917DD9FB}" presName="sibTrans" presStyleCnt="0"/>
      <dgm:spPr/>
    </dgm:pt>
    <dgm:pt modelId="{E61DEB82-2531-4EEF-8B8A-84778825C521}" type="pres">
      <dgm:prSet presAssocID="{60E727B7-09E3-4068-BC1D-B74C7D45871A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BC1AEE-67F4-4A97-9BDF-6B4AE45B2BC7}" type="pres">
      <dgm:prSet presAssocID="{C3F9AB0A-DA22-4D22-AEF8-37E2DBEE555E}" presName="sibTrans" presStyleCnt="0"/>
      <dgm:spPr/>
    </dgm:pt>
    <dgm:pt modelId="{0F44D9B6-8A85-4B6E-BA11-31E9A5EB5D0C}" type="pres">
      <dgm:prSet presAssocID="{882C8708-D4A0-4063-931E-5A2521C7BD8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F9A402-EC05-4531-95D4-65E32E251F6F}" type="pres">
      <dgm:prSet presAssocID="{F59794C8-D3D8-4CC5-9F8C-ECADA0F5A8AD}" presName="sibTrans" presStyleCnt="0"/>
      <dgm:spPr/>
    </dgm:pt>
    <dgm:pt modelId="{797F20F9-58FE-4A10-B7FE-0AC2B62D5F9F}" type="pres">
      <dgm:prSet presAssocID="{AD15B1FC-35CD-4924-A867-FED8F5DA9107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BF88634-FBFC-43D8-BEF0-E9B616E959EC}" type="pres">
      <dgm:prSet presAssocID="{4CD1C4CC-34C9-495D-9335-F6C5853FE63B}" presName="sibTrans" presStyleCnt="0"/>
      <dgm:spPr/>
    </dgm:pt>
    <dgm:pt modelId="{4675C9CB-6F51-49AC-AFB1-227B61E11721}" type="pres">
      <dgm:prSet presAssocID="{E678108C-037B-4409-9E0B-A3548CF848E2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1852D92-1D32-44B2-83C3-D1E1EB0CD239}" srcId="{928717E4-6078-49E0-8299-2CF460659225}" destId="{60E727B7-09E3-4068-BC1D-B74C7D45871A}" srcOrd="1" destOrd="0" parTransId="{12F27FC6-9F21-4763-B2C2-EB02A4A034D4}" sibTransId="{C3F9AB0A-DA22-4D22-AEF8-37E2DBEE555E}"/>
    <dgm:cxn modelId="{50260B40-7A3E-4FCA-989D-8D8BC66EA9A4}" type="presOf" srcId="{882C8708-D4A0-4063-931E-5A2521C7BD81}" destId="{0F44D9B6-8A85-4B6E-BA11-31E9A5EB5D0C}" srcOrd="0" destOrd="0" presId="urn:microsoft.com/office/officeart/2005/8/layout/hProcess9"/>
    <dgm:cxn modelId="{A06E302F-821F-4EBA-A1CE-5B06E67F4E9A}" type="presOf" srcId="{AD15B1FC-35CD-4924-A867-FED8F5DA9107}" destId="{797F20F9-58FE-4A10-B7FE-0AC2B62D5F9F}" srcOrd="0" destOrd="0" presId="urn:microsoft.com/office/officeart/2005/8/layout/hProcess9"/>
    <dgm:cxn modelId="{8DECEA43-442C-4C89-8534-376B13EACB46}" srcId="{928717E4-6078-49E0-8299-2CF460659225}" destId="{882C8708-D4A0-4063-931E-5A2521C7BD81}" srcOrd="2" destOrd="0" parTransId="{BB5C6E19-94A0-41C3-9EFF-DA1BD87A247C}" sibTransId="{F59794C8-D3D8-4CC5-9F8C-ECADA0F5A8AD}"/>
    <dgm:cxn modelId="{0CF4D2C3-F2F5-4952-8B96-4D16E9688EAF}" type="presOf" srcId="{E678108C-037B-4409-9E0B-A3548CF848E2}" destId="{4675C9CB-6F51-49AC-AFB1-227B61E11721}" srcOrd="0" destOrd="0" presId="urn:microsoft.com/office/officeart/2005/8/layout/hProcess9"/>
    <dgm:cxn modelId="{F107C06D-CE06-4EE5-A397-FA14425E64BB}" srcId="{928717E4-6078-49E0-8299-2CF460659225}" destId="{E678108C-037B-4409-9E0B-A3548CF848E2}" srcOrd="4" destOrd="0" parTransId="{D25ED317-FD9E-475E-8363-ED3481F77765}" sibTransId="{2D8EF97B-AF32-4846-9376-C970B1F7F3F4}"/>
    <dgm:cxn modelId="{6DF46DE2-1C24-45A7-BBF8-42683B6FD5DC}" srcId="{928717E4-6078-49E0-8299-2CF460659225}" destId="{38F53708-9BD0-46D2-8E64-F53210EF6980}" srcOrd="0" destOrd="0" parTransId="{4AEFC9AC-1A1F-4FBE-B32D-106DC758E4BE}" sibTransId="{DFD6958C-D6CF-4BA9-8D1D-BFC2917DD9FB}"/>
    <dgm:cxn modelId="{E89BDF0C-7FBA-4901-B12D-0F50159091F5}" type="presOf" srcId="{38F53708-9BD0-46D2-8E64-F53210EF6980}" destId="{116F06D0-F5B6-429B-B8FA-BF4FEFF910E6}" srcOrd="0" destOrd="0" presId="urn:microsoft.com/office/officeart/2005/8/layout/hProcess9"/>
    <dgm:cxn modelId="{FA7096CE-B538-48BE-BD0E-92CEA9291676}" type="presOf" srcId="{928717E4-6078-49E0-8299-2CF460659225}" destId="{F72B3E7D-4C52-4FC1-8454-6140F553C90D}" srcOrd="0" destOrd="0" presId="urn:microsoft.com/office/officeart/2005/8/layout/hProcess9"/>
    <dgm:cxn modelId="{DC3C86B0-D7DB-4F80-8943-864F9B2878EA}" srcId="{928717E4-6078-49E0-8299-2CF460659225}" destId="{AD15B1FC-35CD-4924-A867-FED8F5DA9107}" srcOrd="3" destOrd="0" parTransId="{F071E20D-7B69-43FE-B6E6-1F6F97C3609F}" sibTransId="{4CD1C4CC-34C9-495D-9335-F6C5853FE63B}"/>
    <dgm:cxn modelId="{A4ED1376-3C1A-479D-833E-A2F48259D682}" type="presOf" srcId="{60E727B7-09E3-4068-BC1D-B74C7D45871A}" destId="{E61DEB82-2531-4EEF-8B8A-84778825C521}" srcOrd="0" destOrd="0" presId="urn:microsoft.com/office/officeart/2005/8/layout/hProcess9"/>
    <dgm:cxn modelId="{A2C1631E-53BC-443E-BDB2-8F19B985F741}" type="presParOf" srcId="{F72B3E7D-4C52-4FC1-8454-6140F553C90D}" destId="{E1C270BD-0F79-4197-A651-3084B8B0A557}" srcOrd="0" destOrd="0" presId="urn:microsoft.com/office/officeart/2005/8/layout/hProcess9"/>
    <dgm:cxn modelId="{36394CFA-ABD6-4380-B45E-8C33BE37DF1F}" type="presParOf" srcId="{F72B3E7D-4C52-4FC1-8454-6140F553C90D}" destId="{50296955-B7D5-4AF5-B61E-E5F408745425}" srcOrd="1" destOrd="0" presId="urn:microsoft.com/office/officeart/2005/8/layout/hProcess9"/>
    <dgm:cxn modelId="{2904E2BC-CAB5-4CEA-A8F0-C1DE26F6C25D}" type="presParOf" srcId="{50296955-B7D5-4AF5-B61E-E5F408745425}" destId="{116F06D0-F5B6-429B-B8FA-BF4FEFF910E6}" srcOrd="0" destOrd="0" presId="urn:microsoft.com/office/officeart/2005/8/layout/hProcess9"/>
    <dgm:cxn modelId="{76CE5238-46A9-4021-83B5-9D23C3AF0B7C}" type="presParOf" srcId="{50296955-B7D5-4AF5-B61E-E5F408745425}" destId="{D835DEE7-745C-4ADE-AFFD-73BF9A4DAE59}" srcOrd="1" destOrd="0" presId="urn:microsoft.com/office/officeart/2005/8/layout/hProcess9"/>
    <dgm:cxn modelId="{9061AA48-5183-48B6-8DDE-77534111DD93}" type="presParOf" srcId="{50296955-B7D5-4AF5-B61E-E5F408745425}" destId="{E61DEB82-2531-4EEF-8B8A-84778825C521}" srcOrd="2" destOrd="0" presId="urn:microsoft.com/office/officeart/2005/8/layout/hProcess9"/>
    <dgm:cxn modelId="{9AE10BE2-42E0-454F-AF9B-FF2E57F1C1C5}" type="presParOf" srcId="{50296955-B7D5-4AF5-B61E-E5F408745425}" destId="{0EBC1AEE-67F4-4A97-9BDF-6B4AE45B2BC7}" srcOrd="3" destOrd="0" presId="urn:microsoft.com/office/officeart/2005/8/layout/hProcess9"/>
    <dgm:cxn modelId="{130D33CB-4CBF-4A37-97F7-BD11A4CB5083}" type="presParOf" srcId="{50296955-B7D5-4AF5-B61E-E5F408745425}" destId="{0F44D9B6-8A85-4B6E-BA11-31E9A5EB5D0C}" srcOrd="4" destOrd="0" presId="urn:microsoft.com/office/officeart/2005/8/layout/hProcess9"/>
    <dgm:cxn modelId="{6EADA6E4-A06E-4F1D-B6BF-9BFFB187A099}" type="presParOf" srcId="{50296955-B7D5-4AF5-B61E-E5F408745425}" destId="{BFF9A402-EC05-4531-95D4-65E32E251F6F}" srcOrd="5" destOrd="0" presId="urn:microsoft.com/office/officeart/2005/8/layout/hProcess9"/>
    <dgm:cxn modelId="{C5DA25C2-CD88-4F2B-A68F-0BD5E2D32AC6}" type="presParOf" srcId="{50296955-B7D5-4AF5-B61E-E5F408745425}" destId="{797F20F9-58FE-4A10-B7FE-0AC2B62D5F9F}" srcOrd="6" destOrd="0" presId="urn:microsoft.com/office/officeart/2005/8/layout/hProcess9"/>
    <dgm:cxn modelId="{9A8BA57A-1E1F-4863-9B8F-0264AC63E256}" type="presParOf" srcId="{50296955-B7D5-4AF5-B61E-E5F408745425}" destId="{6BF88634-FBFC-43D8-BEF0-E9B616E959EC}" srcOrd="7" destOrd="0" presId="urn:microsoft.com/office/officeart/2005/8/layout/hProcess9"/>
    <dgm:cxn modelId="{3ED0A58D-2F6C-4435-9F2F-45A301A8E721}" type="presParOf" srcId="{50296955-B7D5-4AF5-B61E-E5F408745425}" destId="{4675C9CB-6F51-49AC-AFB1-227B61E11721}" srcOrd="8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6FFE5D-132E-4621-B183-09A8CAA90910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05A3576-4325-4DB9-8FB6-ECF313C00060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1949</a:t>
          </a:r>
          <a:r>
            <a:rPr lang="zh-CN" b="1" dirty="0" smtClean="0">
              <a:solidFill>
                <a:schemeClr val="tx1"/>
              </a:solidFill>
            </a:rPr>
            <a:t>年</a:t>
          </a:r>
          <a:r>
            <a:rPr lang="en-US" b="1" dirty="0" smtClean="0">
              <a:solidFill>
                <a:schemeClr val="tx1"/>
              </a:solidFill>
            </a:rPr>
            <a:t>11</a:t>
          </a:r>
          <a:r>
            <a:rPr lang="zh-CN" b="1" dirty="0" smtClean="0">
              <a:solidFill>
                <a:schemeClr val="tx1"/>
              </a:solidFill>
            </a:rPr>
            <a:t>月</a:t>
          </a:r>
          <a:r>
            <a:rPr lang="en-US" b="1" dirty="0" smtClean="0">
              <a:solidFill>
                <a:schemeClr val="tx1"/>
              </a:solidFill>
            </a:rPr>
            <a:t>4</a:t>
          </a:r>
          <a:r>
            <a:rPr lang="zh-CN" b="1" dirty="0" smtClean="0">
              <a:solidFill>
                <a:schemeClr val="tx1"/>
              </a:solidFill>
            </a:rPr>
            <a:t>日，市人民防空委员会成立</a:t>
          </a:r>
          <a:endParaRPr lang="zh-CN" dirty="0">
            <a:solidFill>
              <a:schemeClr val="tx1"/>
            </a:solidFill>
          </a:endParaRPr>
        </a:p>
      </dgm:t>
    </dgm:pt>
    <dgm:pt modelId="{9AA75FFA-D102-44CB-9D08-E42B7BD5DEE4}" type="parTrans" cxnId="{BB378CDC-E095-4FFC-9B11-38673FFE4C2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A56FD62-5FD7-488B-9358-B17EB96797B8}" type="sibTrans" cxnId="{BB378CDC-E095-4FFC-9B11-38673FFE4C2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8CACE85-48AF-47B4-B14A-97CBEC303D9D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1969</a:t>
          </a:r>
          <a:r>
            <a:rPr lang="zh-CN" b="1" smtClean="0">
              <a:solidFill>
                <a:schemeClr val="tx1"/>
              </a:solidFill>
            </a:rPr>
            <a:t>年</a:t>
          </a:r>
          <a:r>
            <a:rPr lang="en-US" b="1" smtClean="0">
              <a:solidFill>
                <a:schemeClr val="tx1"/>
              </a:solidFill>
            </a:rPr>
            <a:t>10</a:t>
          </a:r>
          <a:r>
            <a:rPr lang="zh-CN" b="1" smtClean="0">
              <a:solidFill>
                <a:schemeClr val="tx1"/>
              </a:solidFill>
            </a:rPr>
            <a:t>月</a:t>
          </a:r>
          <a:r>
            <a:rPr lang="en-US" b="1" smtClean="0">
              <a:solidFill>
                <a:schemeClr val="tx1"/>
              </a:solidFill>
            </a:rPr>
            <a:t>16</a:t>
          </a:r>
          <a:r>
            <a:rPr lang="zh-CN" b="1" smtClean="0">
              <a:solidFill>
                <a:schemeClr val="tx1"/>
              </a:solidFill>
            </a:rPr>
            <a:t>日，市人民防空办公室成立</a:t>
          </a:r>
          <a:endParaRPr lang="zh-CN">
            <a:solidFill>
              <a:schemeClr val="tx1"/>
            </a:solidFill>
          </a:endParaRPr>
        </a:p>
      </dgm:t>
    </dgm:pt>
    <dgm:pt modelId="{E6D618E0-F714-4BB0-A8C6-84A974B3DB22}" type="parTrans" cxnId="{DA77D5FE-0F7A-4873-8CE1-2C9BB4CEADA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D1C9D40-AAA1-46B4-A3F5-2797A7396AE2}" type="sibTrans" cxnId="{DA77D5FE-0F7A-4873-8CE1-2C9BB4CEADA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AB05D07-D8D1-4073-8E5A-A244C294980B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1986</a:t>
          </a:r>
          <a:r>
            <a:rPr lang="zh-CN" b="1" smtClean="0">
              <a:solidFill>
                <a:schemeClr val="tx1"/>
              </a:solidFill>
            </a:rPr>
            <a:t>年</a:t>
          </a:r>
          <a:r>
            <a:rPr lang="en-US" b="1" smtClean="0">
              <a:solidFill>
                <a:schemeClr val="tx1"/>
              </a:solidFill>
            </a:rPr>
            <a:t>2</a:t>
          </a:r>
          <a:r>
            <a:rPr lang="zh-CN" b="1" smtClean="0">
              <a:solidFill>
                <a:schemeClr val="tx1"/>
              </a:solidFill>
            </a:rPr>
            <a:t>月</a:t>
          </a:r>
          <a:r>
            <a:rPr lang="en-US" b="1" smtClean="0">
              <a:solidFill>
                <a:schemeClr val="tx1"/>
              </a:solidFill>
            </a:rPr>
            <a:t>6</a:t>
          </a:r>
          <a:r>
            <a:rPr lang="zh-CN" b="1" smtClean="0">
              <a:solidFill>
                <a:schemeClr val="tx1"/>
              </a:solidFill>
            </a:rPr>
            <a:t>日，市人防办兼管抗震救灾工作</a:t>
          </a:r>
          <a:endParaRPr lang="zh-CN">
            <a:solidFill>
              <a:schemeClr val="tx1"/>
            </a:solidFill>
          </a:endParaRPr>
        </a:p>
      </dgm:t>
    </dgm:pt>
    <dgm:pt modelId="{9626C182-BE8A-4B80-B1CE-951E9B376D1A}" type="parTrans" cxnId="{9AA710CA-A914-438C-A5DE-CCB3B2EBF47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E70CB75-5F82-4CFD-AC06-3F22F8AA04CC}" type="sibTrans" cxnId="{9AA710CA-A914-438C-A5DE-CCB3B2EBF47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C4363E9-7085-4518-A26F-7C420C256C9C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1991</a:t>
          </a:r>
          <a:r>
            <a:rPr lang="zh-CN" b="1" smtClean="0">
              <a:solidFill>
                <a:schemeClr val="tx1"/>
              </a:solidFill>
            </a:rPr>
            <a:t>年</a:t>
          </a:r>
          <a:r>
            <a:rPr lang="en-US" b="1" smtClean="0">
              <a:solidFill>
                <a:schemeClr val="tx1"/>
              </a:solidFill>
            </a:rPr>
            <a:t>12</a:t>
          </a:r>
          <a:r>
            <a:rPr lang="zh-CN" b="1" smtClean="0">
              <a:solidFill>
                <a:schemeClr val="tx1"/>
              </a:solidFill>
            </a:rPr>
            <a:t>月</a:t>
          </a:r>
          <a:r>
            <a:rPr lang="en-US" b="1" smtClean="0">
              <a:solidFill>
                <a:schemeClr val="tx1"/>
              </a:solidFill>
            </a:rPr>
            <a:t>13</a:t>
          </a:r>
          <a:r>
            <a:rPr lang="zh-CN" b="1" smtClean="0">
              <a:solidFill>
                <a:schemeClr val="tx1"/>
              </a:solidFill>
            </a:rPr>
            <a:t>日，市人防办兼管核事故救援</a:t>
          </a:r>
          <a:endParaRPr lang="zh-CN">
            <a:solidFill>
              <a:schemeClr val="tx1"/>
            </a:solidFill>
          </a:endParaRPr>
        </a:p>
      </dgm:t>
    </dgm:pt>
    <dgm:pt modelId="{EBA3EDC6-7C02-4E66-8217-65BA8A976241}" type="parTrans" cxnId="{7B2C9EC2-0B8A-4062-AD36-F88766518F8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785E7EE-73F4-4831-B016-3FD6DF5E0D9C}" type="sibTrans" cxnId="{7B2C9EC2-0B8A-4062-AD36-F88766518F8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A29FF47-444F-4D92-B85D-383CA71B2FE3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1992</a:t>
          </a:r>
          <a:r>
            <a:rPr lang="zh-CN" b="1" dirty="0" smtClean="0">
              <a:solidFill>
                <a:schemeClr val="tx1"/>
              </a:solidFill>
            </a:rPr>
            <a:t>年</a:t>
          </a:r>
          <a:r>
            <a:rPr lang="en-US" b="1" dirty="0" smtClean="0">
              <a:solidFill>
                <a:schemeClr val="tx1"/>
              </a:solidFill>
            </a:rPr>
            <a:t>6</a:t>
          </a:r>
          <a:r>
            <a:rPr lang="zh-CN" b="1" dirty="0" smtClean="0">
              <a:solidFill>
                <a:schemeClr val="tx1"/>
              </a:solidFill>
            </a:rPr>
            <a:t>月</a:t>
          </a:r>
          <a:r>
            <a:rPr lang="en-US" b="1" dirty="0" smtClean="0">
              <a:solidFill>
                <a:schemeClr val="tx1"/>
              </a:solidFill>
            </a:rPr>
            <a:t>24</a:t>
          </a:r>
          <a:r>
            <a:rPr lang="zh-CN" b="1" dirty="0" smtClean="0">
              <a:solidFill>
                <a:schemeClr val="tx1"/>
              </a:solidFill>
            </a:rPr>
            <a:t>日，市人防办</a:t>
          </a:r>
          <a:r>
            <a:rPr lang="zh-CN" altLang="en-US" b="1" dirty="0" smtClean="0">
              <a:solidFill>
                <a:schemeClr val="tx1"/>
              </a:solidFill>
            </a:rPr>
            <a:t>加挂</a:t>
          </a:r>
          <a:r>
            <a:rPr lang="zh-CN" b="1" dirty="0" smtClean="0">
              <a:solidFill>
                <a:schemeClr val="tx1"/>
              </a:solidFill>
            </a:rPr>
            <a:t>上海市民防办</a:t>
          </a:r>
          <a:endParaRPr lang="zh-CN" dirty="0">
            <a:solidFill>
              <a:schemeClr val="tx1"/>
            </a:solidFill>
          </a:endParaRPr>
        </a:p>
      </dgm:t>
    </dgm:pt>
    <dgm:pt modelId="{78C5C4D9-AB96-4D31-862C-A14E6C81454A}" type="parTrans" cxnId="{7DC98827-3D5F-4CE6-881C-B728C439191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94EBF78-F5FF-4D21-83B1-5DF796636986}" type="sibTrans" cxnId="{7DC98827-3D5F-4CE6-881C-B728C439191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7A6D403-37B8-4B56-B1DC-CA97BF34D174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1992</a:t>
          </a:r>
          <a:r>
            <a:rPr lang="zh-CN" b="1" smtClean="0">
              <a:solidFill>
                <a:schemeClr val="tx1"/>
              </a:solidFill>
            </a:rPr>
            <a:t>年</a:t>
          </a:r>
          <a:r>
            <a:rPr lang="en-US" b="1" smtClean="0">
              <a:solidFill>
                <a:schemeClr val="tx1"/>
              </a:solidFill>
            </a:rPr>
            <a:t>8</a:t>
          </a:r>
          <a:r>
            <a:rPr lang="zh-CN" b="1" smtClean="0">
              <a:solidFill>
                <a:schemeClr val="tx1"/>
              </a:solidFill>
            </a:rPr>
            <a:t>月</a:t>
          </a:r>
          <a:r>
            <a:rPr lang="en-US" b="1" smtClean="0">
              <a:solidFill>
                <a:schemeClr val="tx1"/>
              </a:solidFill>
            </a:rPr>
            <a:t>15</a:t>
          </a:r>
          <a:r>
            <a:rPr lang="zh-CN" b="1" smtClean="0">
              <a:solidFill>
                <a:schemeClr val="tx1"/>
              </a:solidFill>
            </a:rPr>
            <a:t>日，市民防办正式对外挂牌</a:t>
          </a:r>
          <a:endParaRPr lang="zh-CN">
            <a:solidFill>
              <a:schemeClr val="tx1"/>
            </a:solidFill>
          </a:endParaRPr>
        </a:p>
      </dgm:t>
    </dgm:pt>
    <dgm:pt modelId="{90908535-D922-4760-9C00-0922C430B576}" type="parTrans" cxnId="{1FE38E6E-8938-4E31-9199-43FFBDE25F6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3DBE386-0542-4C87-AB4E-419A2F10B5FD}" type="sibTrans" cxnId="{1FE38E6E-8938-4E31-9199-43FFBDE25F6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FFF479A-4B5A-4F95-810F-CBF8A2B4FAC6}" type="pres">
      <dgm:prSet presAssocID="{716FFE5D-132E-4621-B183-09A8CAA909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BCEEC95-BDA9-41A9-B1DD-9990EB242500}" type="pres">
      <dgm:prSet presAssocID="{17A6D403-37B8-4B56-B1DC-CA97BF34D174}" presName="boxAndChildren" presStyleCnt="0"/>
      <dgm:spPr/>
    </dgm:pt>
    <dgm:pt modelId="{CC52C995-D925-4BCF-95CA-F7FBF517779E}" type="pres">
      <dgm:prSet presAssocID="{17A6D403-37B8-4B56-B1DC-CA97BF34D174}" presName="parentTextBox" presStyleLbl="node1" presStyleIdx="0" presStyleCnt="6"/>
      <dgm:spPr/>
      <dgm:t>
        <a:bodyPr/>
        <a:lstStyle/>
        <a:p>
          <a:endParaRPr lang="zh-CN" altLang="en-US"/>
        </a:p>
      </dgm:t>
    </dgm:pt>
    <dgm:pt modelId="{0386C9A4-60BE-43CC-8FF3-AAB9276BE4E6}" type="pres">
      <dgm:prSet presAssocID="{C94EBF78-F5FF-4D21-83B1-5DF796636986}" presName="sp" presStyleCnt="0"/>
      <dgm:spPr/>
    </dgm:pt>
    <dgm:pt modelId="{6191EED9-0C5F-4E5A-B9B9-D9444F0B1F8B}" type="pres">
      <dgm:prSet presAssocID="{7A29FF47-444F-4D92-B85D-383CA71B2FE3}" presName="arrowAndChildren" presStyleCnt="0"/>
      <dgm:spPr/>
    </dgm:pt>
    <dgm:pt modelId="{D81E9D2B-7AAD-4BEB-BA8B-407AD72B8914}" type="pres">
      <dgm:prSet presAssocID="{7A29FF47-444F-4D92-B85D-383CA71B2FE3}" presName="parentTextArrow" presStyleLbl="node1" presStyleIdx="1" presStyleCnt="6"/>
      <dgm:spPr/>
      <dgm:t>
        <a:bodyPr/>
        <a:lstStyle/>
        <a:p>
          <a:endParaRPr lang="zh-CN" altLang="en-US"/>
        </a:p>
      </dgm:t>
    </dgm:pt>
    <dgm:pt modelId="{DD6A9672-090F-4022-872A-ABEA29FEB725}" type="pres">
      <dgm:prSet presAssocID="{D785E7EE-73F4-4831-B016-3FD6DF5E0D9C}" presName="sp" presStyleCnt="0"/>
      <dgm:spPr/>
    </dgm:pt>
    <dgm:pt modelId="{CE794296-A6B0-4B68-A50E-7353F08CB5FF}" type="pres">
      <dgm:prSet presAssocID="{EC4363E9-7085-4518-A26F-7C420C256C9C}" presName="arrowAndChildren" presStyleCnt="0"/>
      <dgm:spPr/>
    </dgm:pt>
    <dgm:pt modelId="{731CCC34-C848-46E2-8E62-C6D667CDEFA2}" type="pres">
      <dgm:prSet presAssocID="{EC4363E9-7085-4518-A26F-7C420C256C9C}" presName="parentTextArrow" presStyleLbl="node1" presStyleIdx="2" presStyleCnt="6"/>
      <dgm:spPr/>
      <dgm:t>
        <a:bodyPr/>
        <a:lstStyle/>
        <a:p>
          <a:endParaRPr lang="zh-CN" altLang="en-US"/>
        </a:p>
      </dgm:t>
    </dgm:pt>
    <dgm:pt modelId="{C299C287-0348-4414-98FC-A3E86530662F}" type="pres">
      <dgm:prSet presAssocID="{4E70CB75-5F82-4CFD-AC06-3F22F8AA04CC}" presName="sp" presStyleCnt="0"/>
      <dgm:spPr/>
    </dgm:pt>
    <dgm:pt modelId="{B495F9E5-5E22-4263-BCFF-FBE9C650094A}" type="pres">
      <dgm:prSet presAssocID="{8AB05D07-D8D1-4073-8E5A-A244C294980B}" presName="arrowAndChildren" presStyleCnt="0"/>
      <dgm:spPr/>
    </dgm:pt>
    <dgm:pt modelId="{5753F972-E2CA-4F43-A883-A0E722A8E4B0}" type="pres">
      <dgm:prSet presAssocID="{8AB05D07-D8D1-4073-8E5A-A244C294980B}" presName="parentTextArrow" presStyleLbl="node1" presStyleIdx="3" presStyleCnt="6"/>
      <dgm:spPr/>
      <dgm:t>
        <a:bodyPr/>
        <a:lstStyle/>
        <a:p>
          <a:endParaRPr lang="zh-CN" altLang="en-US"/>
        </a:p>
      </dgm:t>
    </dgm:pt>
    <dgm:pt modelId="{7E94603C-9CE0-4409-86D8-290536647C27}" type="pres">
      <dgm:prSet presAssocID="{7D1C9D40-AAA1-46B4-A3F5-2797A7396AE2}" presName="sp" presStyleCnt="0"/>
      <dgm:spPr/>
    </dgm:pt>
    <dgm:pt modelId="{313D8872-7616-4CDC-AA75-26D0D7EACE19}" type="pres">
      <dgm:prSet presAssocID="{98CACE85-48AF-47B4-B14A-97CBEC303D9D}" presName="arrowAndChildren" presStyleCnt="0"/>
      <dgm:spPr/>
    </dgm:pt>
    <dgm:pt modelId="{2D8D395A-6853-492C-82B0-F77528A96992}" type="pres">
      <dgm:prSet presAssocID="{98CACE85-48AF-47B4-B14A-97CBEC303D9D}" presName="parentTextArrow" presStyleLbl="node1" presStyleIdx="4" presStyleCnt="6"/>
      <dgm:spPr/>
      <dgm:t>
        <a:bodyPr/>
        <a:lstStyle/>
        <a:p>
          <a:endParaRPr lang="zh-CN" altLang="en-US"/>
        </a:p>
      </dgm:t>
    </dgm:pt>
    <dgm:pt modelId="{FAAD60FF-C166-4BCB-8906-77F6787A9EDE}" type="pres">
      <dgm:prSet presAssocID="{7A56FD62-5FD7-488B-9358-B17EB96797B8}" presName="sp" presStyleCnt="0"/>
      <dgm:spPr/>
    </dgm:pt>
    <dgm:pt modelId="{7A3F98C2-4DC3-456E-8A10-E16F6C96A688}" type="pres">
      <dgm:prSet presAssocID="{D05A3576-4325-4DB9-8FB6-ECF313C00060}" presName="arrowAndChildren" presStyleCnt="0"/>
      <dgm:spPr/>
    </dgm:pt>
    <dgm:pt modelId="{56F189D3-FE29-44CD-8C19-51B3F4B1336B}" type="pres">
      <dgm:prSet presAssocID="{D05A3576-4325-4DB9-8FB6-ECF313C00060}" presName="parentTextArrow" presStyleLbl="node1" presStyleIdx="5" presStyleCnt="6"/>
      <dgm:spPr/>
      <dgm:t>
        <a:bodyPr/>
        <a:lstStyle/>
        <a:p>
          <a:endParaRPr lang="zh-CN" altLang="en-US"/>
        </a:p>
      </dgm:t>
    </dgm:pt>
  </dgm:ptLst>
  <dgm:cxnLst>
    <dgm:cxn modelId="{1FE38E6E-8938-4E31-9199-43FFBDE25F67}" srcId="{716FFE5D-132E-4621-B183-09A8CAA90910}" destId="{17A6D403-37B8-4B56-B1DC-CA97BF34D174}" srcOrd="5" destOrd="0" parTransId="{90908535-D922-4760-9C00-0922C430B576}" sibTransId="{33DBE386-0542-4C87-AB4E-419A2F10B5FD}"/>
    <dgm:cxn modelId="{7DC98827-3D5F-4CE6-881C-B728C4391912}" srcId="{716FFE5D-132E-4621-B183-09A8CAA90910}" destId="{7A29FF47-444F-4D92-B85D-383CA71B2FE3}" srcOrd="4" destOrd="0" parTransId="{78C5C4D9-AB96-4D31-862C-A14E6C81454A}" sibTransId="{C94EBF78-F5FF-4D21-83B1-5DF796636986}"/>
    <dgm:cxn modelId="{9AA710CA-A914-438C-A5DE-CCB3B2EBF476}" srcId="{716FFE5D-132E-4621-B183-09A8CAA90910}" destId="{8AB05D07-D8D1-4073-8E5A-A244C294980B}" srcOrd="2" destOrd="0" parTransId="{9626C182-BE8A-4B80-B1CE-951E9B376D1A}" sibTransId="{4E70CB75-5F82-4CFD-AC06-3F22F8AA04CC}"/>
    <dgm:cxn modelId="{891D90CB-2D85-4B4B-BB4C-1180DEC531CC}" type="presOf" srcId="{7A29FF47-444F-4D92-B85D-383CA71B2FE3}" destId="{D81E9D2B-7AAD-4BEB-BA8B-407AD72B8914}" srcOrd="0" destOrd="0" presId="urn:microsoft.com/office/officeart/2005/8/layout/process4"/>
    <dgm:cxn modelId="{4BA61F44-B71B-4778-8398-7E23CB5AE569}" type="presOf" srcId="{8AB05D07-D8D1-4073-8E5A-A244C294980B}" destId="{5753F972-E2CA-4F43-A883-A0E722A8E4B0}" srcOrd="0" destOrd="0" presId="urn:microsoft.com/office/officeart/2005/8/layout/process4"/>
    <dgm:cxn modelId="{102092E1-C150-4382-AA80-569D8A4100D5}" type="presOf" srcId="{17A6D403-37B8-4B56-B1DC-CA97BF34D174}" destId="{CC52C995-D925-4BCF-95CA-F7FBF517779E}" srcOrd="0" destOrd="0" presId="urn:microsoft.com/office/officeart/2005/8/layout/process4"/>
    <dgm:cxn modelId="{DA77D5FE-0F7A-4873-8CE1-2C9BB4CEADA9}" srcId="{716FFE5D-132E-4621-B183-09A8CAA90910}" destId="{98CACE85-48AF-47B4-B14A-97CBEC303D9D}" srcOrd="1" destOrd="0" parTransId="{E6D618E0-F714-4BB0-A8C6-84A974B3DB22}" sibTransId="{7D1C9D40-AAA1-46B4-A3F5-2797A7396AE2}"/>
    <dgm:cxn modelId="{7B2C9EC2-0B8A-4062-AD36-F88766518F89}" srcId="{716FFE5D-132E-4621-B183-09A8CAA90910}" destId="{EC4363E9-7085-4518-A26F-7C420C256C9C}" srcOrd="3" destOrd="0" parTransId="{EBA3EDC6-7C02-4E66-8217-65BA8A976241}" sibTransId="{D785E7EE-73F4-4831-B016-3FD6DF5E0D9C}"/>
    <dgm:cxn modelId="{BB378CDC-E095-4FFC-9B11-38673FFE4C23}" srcId="{716FFE5D-132E-4621-B183-09A8CAA90910}" destId="{D05A3576-4325-4DB9-8FB6-ECF313C00060}" srcOrd="0" destOrd="0" parTransId="{9AA75FFA-D102-44CB-9D08-E42B7BD5DEE4}" sibTransId="{7A56FD62-5FD7-488B-9358-B17EB96797B8}"/>
    <dgm:cxn modelId="{78D306EC-CFD7-4D4A-B752-84973B3176C2}" type="presOf" srcId="{98CACE85-48AF-47B4-B14A-97CBEC303D9D}" destId="{2D8D395A-6853-492C-82B0-F77528A96992}" srcOrd="0" destOrd="0" presId="urn:microsoft.com/office/officeart/2005/8/layout/process4"/>
    <dgm:cxn modelId="{47D3602E-F745-47BD-8F7E-C30A6D27C7A7}" type="presOf" srcId="{716FFE5D-132E-4621-B183-09A8CAA90910}" destId="{CFFF479A-4B5A-4F95-810F-CBF8A2B4FAC6}" srcOrd="0" destOrd="0" presId="urn:microsoft.com/office/officeart/2005/8/layout/process4"/>
    <dgm:cxn modelId="{6442A425-AC9D-4AD9-A53B-EAA36E0C022D}" type="presOf" srcId="{D05A3576-4325-4DB9-8FB6-ECF313C00060}" destId="{56F189D3-FE29-44CD-8C19-51B3F4B1336B}" srcOrd="0" destOrd="0" presId="urn:microsoft.com/office/officeart/2005/8/layout/process4"/>
    <dgm:cxn modelId="{D09A7262-78E5-4911-891C-0B84C1097E62}" type="presOf" srcId="{EC4363E9-7085-4518-A26F-7C420C256C9C}" destId="{731CCC34-C848-46E2-8E62-C6D667CDEFA2}" srcOrd="0" destOrd="0" presId="urn:microsoft.com/office/officeart/2005/8/layout/process4"/>
    <dgm:cxn modelId="{7AAF8E62-58C5-4C77-9B75-E38D2F6E8E2C}" type="presParOf" srcId="{CFFF479A-4B5A-4F95-810F-CBF8A2B4FAC6}" destId="{5BCEEC95-BDA9-41A9-B1DD-9990EB242500}" srcOrd="0" destOrd="0" presId="urn:microsoft.com/office/officeart/2005/8/layout/process4"/>
    <dgm:cxn modelId="{5D806EB9-0F9A-441D-AFEB-8A8D99E9C481}" type="presParOf" srcId="{5BCEEC95-BDA9-41A9-B1DD-9990EB242500}" destId="{CC52C995-D925-4BCF-95CA-F7FBF517779E}" srcOrd="0" destOrd="0" presId="urn:microsoft.com/office/officeart/2005/8/layout/process4"/>
    <dgm:cxn modelId="{C423D9FA-BEA5-4523-BBBA-1CE75C968F1F}" type="presParOf" srcId="{CFFF479A-4B5A-4F95-810F-CBF8A2B4FAC6}" destId="{0386C9A4-60BE-43CC-8FF3-AAB9276BE4E6}" srcOrd="1" destOrd="0" presId="urn:microsoft.com/office/officeart/2005/8/layout/process4"/>
    <dgm:cxn modelId="{65D5E127-5CDA-4479-99E2-1DEEDD55AEFD}" type="presParOf" srcId="{CFFF479A-4B5A-4F95-810F-CBF8A2B4FAC6}" destId="{6191EED9-0C5F-4E5A-B9B9-D9444F0B1F8B}" srcOrd="2" destOrd="0" presId="urn:microsoft.com/office/officeart/2005/8/layout/process4"/>
    <dgm:cxn modelId="{390CCDB9-0F6B-47B7-8C9C-D5375D942E95}" type="presParOf" srcId="{6191EED9-0C5F-4E5A-B9B9-D9444F0B1F8B}" destId="{D81E9D2B-7AAD-4BEB-BA8B-407AD72B8914}" srcOrd="0" destOrd="0" presId="urn:microsoft.com/office/officeart/2005/8/layout/process4"/>
    <dgm:cxn modelId="{F5EA52C6-AE80-4386-88A7-CDC42B10A58A}" type="presParOf" srcId="{CFFF479A-4B5A-4F95-810F-CBF8A2B4FAC6}" destId="{DD6A9672-090F-4022-872A-ABEA29FEB725}" srcOrd="3" destOrd="0" presId="urn:microsoft.com/office/officeart/2005/8/layout/process4"/>
    <dgm:cxn modelId="{716C2439-1653-4142-A134-D2839105E092}" type="presParOf" srcId="{CFFF479A-4B5A-4F95-810F-CBF8A2B4FAC6}" destId="{CE794296-A6B0-4B68-A50E-7353F08CB5FF}" srcOrd="4" destOrd="0" presId="urn:microsoft.com/office/officeart/2005/8/layout/process4"/>
    <dgm:cxn modelId="{ACC89126-7403-4528-BA7C-1C67729BED3B}" type="presParOf" srcId="{CE794296-A6B0-4B68-A50E-7353F08CB5FF}" destId="{731CCC34-C848-46E2-8E62-C6D667CDEFA2}" srcOrd="0" destOrd="0" presId="urn:microsoft.com/office/officeart/2005/8/layout/process4"/>
    <dgm:cxn modelId="{FA252468-B8AF-43E6-809A-5875FB0F5A6E}" type="presParOf" srcId="{CFFF479A-4B5A-4F95-810F-CBF8A2B4FAC6}" destId="{C299C287-0348-4414-98FC-A3E86530662F}" srcOrd="5" destOrd="0" presId="urn:microsoft.com/office/officeart/2005/8/layout/process4"/>
    <dgm:cxn modelId="{E28A664B-E78E-45E0-AF83-E2D4813284D3}" type="presParOf" srcId="{CFFF479A-4B5A-4F95-810F-CBF8A2B4FAC6}" destId="{B495F9E5-5E22-4263-BCFF-FBE9C650094A}" srcOrd="6" destOrd="0" presId="urn:microsoft.com/office/officeart/2005/8/layout/process4"/>
    <dgm:cxn modelId="{8CB89374-B10A-4722-9C7D-56223B48284E}" type="presParOf" srcId="{B495F9E5-5E22-4263-BCFF-FBE9C650094A}" destId="{5753F972-E2CA-4F43-A883-A0E722A8E4B0}" srcOrd="0" destOrd="0" presId="urn:microsoft.com/office/officeart/2005/8/layout/process4"/>
    <dgm:cxn modelId="{F5C18825-98E0-4742-8D96-C9B42A4A637D}" type="presParOf" srcId="{CFFF479A-4B5A-4F95-810F-CBF8A2B4FAC6}" destId="{7E94603C-9CE0-4409-86D8-290536647C27}" srcOrd="7" destOrd="0" presId="urn:microsoft.com/office/officeart/2005/8/layout/process4"/>
    <dgm:cxn modelId="{EA882CDE-E4D7-44CE-A718-0D3B32BCB127}" type="presParOf" srcId="{CFFF479A-4B5A-4F95-810F-CBF8A2B4FAC6}" destId="{313D8872-7616-4CDC-AA75-26D0D7EACE19}" srcOrd="8" destOrd="0" presId="urn:microsoft.com/office/officeart/2005/8/layout/process4"/>
    <dgm:cxn modelId="{D4F1F37F-8A16-4B82-BAC7-AA04D068268F}" type="presParOf" srcId="{313D8872-7616-4CDC-AA75-26D0D7EACE19}" destId="{2D8D395A-6853-492C-82B0-F77528A96992}" srcOrd="0" destOrd="0" presId="urn:microsoft.com/office/officeart/2005/8/layout/process4"/>
    <dgm:cxn modelId="{CDF20D7E-2A66-45C7-B7DC-D4177D346877}" type="presParOf" srcId="{CFFF479A-4B5A-4F95-810F-CBF8A2B4FAC6}" destId="{FAAD60FF-C166-4BCB-8906-77F6787A9EDE}" srcOrd="9" destOrd="0" presId="urn:microsoft.com/office/officeart/2005/8/layout/process4"/>
    <dgm:cxn modelId="{DB71F9A2-320D-483F-BB48-5BD9542505C0}" type="presParOf" srcId="{CFFF479A-4B5A-4F95-810F-CBF8A2B4FAC6}" destId="{7A3F98C2-4DC3-456E-8A10-E16F6C96A688}" srcOrd="10" destOrd="0" presId="urn:microsoft.com/office/officeart/2005/8/layout/process4"/>
    <dgm:cxn modelId="{03A5D3F7-1BA1-4FF8-8C32-EF58A08D45EE}" type="presParOf" srcId="{7A3F98C2-4DC3-456E-8A10-E16F6C96A688}" destId="{56F189D3-FE29-44CD-8C19-51B3F4B1336B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8F6588-246E-471C-82BB-4E15D8496E9C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FC0A94A-1715-4C7A-94C4-25563EFBAE63}">
      <dgm:prSet phldrT="[文本]" custT="1"/>
      <dgm:spPr>
        <a:gradFill rotWithShape="0">
          <a:gsLst>
            <a:gs pos="0">
              <a:srgbClr val="FFC000"/>
            </a:gs>
            <a:gs pos="100000">
              <a:schemeClr val="bg1"/>
            </a:gs>
          </a:gsLst>
          <a:lin ang="5400000" scaled="0"/>
        </a:gradFill>
      </dgm:spPr>
      <dgm:t>
        <a:bodyPr/>
        <a:lstStyle/>
        <a:p>
          <a:r>
            <a:rPr lang="zh-CN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学习知识、掌握技巧</a:t>
          </a:r>
          <a:endParaRPr lang="zh-CN" altLang="en-US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EFF184-B696-4712-8BD5-D791994E867A}" type="parTrans" cxnId="{61B50228-9DBA-41B0-8343-FB0D69F314A7}">
      <dgm:prSet/>
      <dgm:spPr/>
      <dgm:t>
        <a:bodyPr/>
        <a:lstStyle/>
        <a:p>
          <a:endParaRPr lang="zh-CN" altLang="en-US"/>
        </a:p>
      </dgm:t>
    </dgm:pt>
    <dgm:pt modelId="{29C445D0-4780-482C-89A4-1A340054E276}" type="sibTrans" cxnId="{61B50228-9DBA-41B0-8343-FB0D69F314A7}">
      <dgm:prSet/>
      <dgm:spPr/>
      <dgm:t>
        <a:bodyPr/>
        <a:lstStyle/>
        <a:p>
          <a:endParaRPr lang="zh-CN" altLang="en-US"/>
        </a:p>
      </dgm:t>
    </dgm:pt>
    <dgm:pt modelId="{38430CA7-8960-4A96-9747-4CB22BC10187}">
      <dgm:prSet phldrT="[文本]" custT="1"/>
      <dgm:spPr/>
      <dgm:t>
        <a:bodyPr/>
        <a:lstStyle/>
        <a:p>
          <a:pPr algn="l"/>
          <a:r>
            <a:rPr lang="zh-CN" altLang="en-US" sz="1600" b="1" dirty="0" smtClean="0"/>
            <a:t>信息化空袭，人民防空的基本知识；灾害事故和民众防护的基本知识</a:t>
          </a:r>
          <a:endParaRPr lang="zh-CN" altLang="en-US" sz="1600" b="1" dirty="0"/>
        </a:p>
      </dgm:t>
    </dgm:pt>
    <dgm:pt modelId="{EC3A61E5-D5EA-48E2-8DC5-984DD29EAB96}" type="parTrans" cxnId="{4DE74470-0EC7-4980-B13F-DB5D4D0F6F72}">
      <dgm:prSet/>
      <dgm:spPr/>
      <dgm:t>
        <a:bodyPr/>
        <a:lstStyle/>
        <a:p>
          <a:endParaRPr lang="zh-CN" altLang="en-US"/>
        </a:p>
      </dgm:t>
    </dgm:pt>
    <dgm:pt modelId="{83755141-01C0-484A-8C9C-F936F4242087}" type="sibTrans" cxnId="{4DE74470-0EC7-4980-B13F-DB5D4D0F6F72}">
      <dgm:prSet/>
      <dgm:spPr/>
      <dgm:t>
        <a:bodyPr/>
        <a:lstStyle/>
        <a:p>
          <a:endParaRPr lang="zh-CN" altLang="en-US"/>
        </a:p>
      </dgm:t>
    </dgm:pt>
    <dgm:pt modelId="{7643FB69-994A-4A44-84DB-99D0C978AB0F}">
      <dgm:prSet phldrT="[文本]" custT="1"/>
      <dgm:spPr/>
      <dgm:t>
        <a:bodyPr/>
        <a:lstStyle/>
        <a:p>
          <a:pPr algn="l"/>
          <a:r>
            <a:rPr lang="en-US" altLang="zh-CN" sz="1600" b="1" dirty="0" smtClean="0"/>
            <a:t>《</a:t>
          </a:r>
          <a:r>
            <a:rPr lang="zh-CN" altLang="en-US" sz="1600" b="1" dirty="0" smtClean="0"/>
            <a:t>人民防空人员疏散、掩蔽预案</a:t>
          </a:r>
          <a:r>
            <a:rPr lang="en-US" altLang="zh-CN" sz="1600" b="1" dirty="0" smtClean="0"/>
            <a:t>》</a:t>
          </a:r>
          <a:r>
            <a:rPr lang="zh-CN" altLang="en-US" sz="1600" b="1" dirty="0" smtClean="0"/>
            <a:t>、</a:t>
          </a:r>
          <a:r>
            <a:rPr lang="en-US" altLang="zh-CN" sz="1600" b="1" dirty="0" smtClean="0"/>
            <a:t>《</a:t>
          </a:r>
          <a:r>
            <a:rPr lang="zh-CN" altLang="en-US" sz="1600" b="1" dirty="0" smtClean="0"/>
            <a:t>突发事件人员疏散撤离应急预案</a:t>
          </a:r>
          <a:r>
            <a:rPr lang="en-US" altLang="zh-CN" sz="1600" b="1" dirty="0" smtClean="0"/>
            <a:t>》</a:t>
          </a:r>
          <a:r>
            <a:rPr lang="zh-CN" altLang="en-US" sz="1600" b="1" dirty="0" smtClean="0"/>
            <a:t>，预案两年修订一次</a:t>
          </a:r>
          <a:endParaRPr lang="zh-CN" altLang="en-US" sz="1600" b="1" dirty="0"/>
        </a:p>
      </dgm:t>
    </dgm:pt>
    <dgm:pt modelId="{DB2A5FF4-263D-432B-BFF2-2776E57BFC80}">
      <dgm:prSet phldrT="[文本]" custT="1"/>
      <dgm:spPr/>
      <dgm:t>
        <a:bodyPr/>
        <a:lstStyle/>
        <a:p>
          <a:pPr algn="l"/>
          <a:r>
            <a:rPr lang="en-US" altLang="zh-CN" sz="1600" b="1" dirty="0" smtClean="0"/>
            <a:t>2015</a:t>
          </a:r>
          <a:r>
            <a:rPr lang="zh-CN" altLang="en-US" sz="1600" b="1" dirty="0" smtClean="0"/>
            <a:t>年底前，各区县以居委为单位完成电子预案库</a:t>
          </a:r>
          <a:endParaRPr lang="zh-CN" altLang="en-US" sz="1600" b="1" dirty="0"/>
        </a:p>
      </dgm:t>
    </dgm:pt>
    <dgm:pt modelId="{06D3188A-B233-4E91-8209-3AA0D19D527B}" type="sibTrans" cxnId="{4AF6CF8D-4A3B-4588-8611-A87571AE69A5}">
      <dgm:prSet/>
      <dgm:spPr/>
      <dgm:t>
        <a:bodyPr/>
        <a:lstStyle/>
        <a:p>
          <a:endParaRPr lang="zh-CN" altLang="en-US"/>
        </a:p>
      </dgm:t>
    </dgm:pt>
    <dgm:pt modelId="{0DC3F35B-043E-43D4-8DE7-7915E751AD11}" type="parTrans" cxnId="{4AF6CF8D-4A3B-4588-8611-A87571AE69A5}">
      <dgm:prSet/>
      <dgm:spPr/>
      <dgm:t>
        <a:bodyPr/>
        <a:lstStyle/>
        <a:p>
          <a:endParaRPr lang="zh-CN" altLang="en-US"/>
        </a:p>
      </dgm:t>
    </dgm:pt>
    <dgm:pt modelId="{0FF7E3E7-704D-4339-AF23-4E4BD8E965AE}" type="sibTrans" cxnId="{70354213-6F6D-437C-8385-F44C470CCDE8}">
      <dgm:prSet/>
      <dgm:spPr/>
      <dgm:t>
        <a:bodyPr/>
        <a:lstStyle/>
        <a:p>
          <a:endParaRPr lang="zh-CN" altLang="en-US"/>
        </a:p>
      </dgm:t>
    </dgm:pt>
    <dgm:pt modelId="{5C195159-49A4-42CF-BC51-AF9E3405C3EC}" type="parTrans" cxnId="{70354213-6F6D-437C-8385-F44C470CCDE8}">
      <dgm:prSet/>
      <dgm:spPr/>
      <dgm:t>
        <a:bodyPr/>
        <a:lstStyle/>
        <a:p>
          <a:endParaRPr lang="zh-CN" altLang="en-US"/>
        </a:p>
      </dgm:t>
    </dgm:pt>
    <dgm:pt modelId="{D69B82D7-0AE4-4B9C-8A13-49FA5FB207DF}">
      <dgm:prSet phldrT="[文本]" custT="1"/>
      <dgm:spPr>
        <a:gradFill rotWithShape="0">
          <a:gsLst>
            <a:gs pos="0">
              <a:srgbClr val="FFC000"/>
            </a:gs>
            <a:gs pos="100000">
              <a:schemeClr val="bg1"/>
            </a:gs>
          </a:gsLst>
          <a:lin ang="5400000" scaled="0"/>
        </a:gradFill>
      </dgm:spPr>
      <dgm:t>
        <a:bodyPr/>
        <a:lstStyle/>
        <a:p>
          <a:r>
            <a:rPr lang="zh-CN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接受指导，制订预案</a:t>
          </a:r>
          <a:endParaRPr lang="zh-CN" altLang="en-US" sz="24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240DE-2307-4E93-B61F-5EB3F7F7609A}" type="sibTrans" cxnId="{30D436A4-807D-4612-8517-22FF664BCB13}">
      <dgm:prSet/>
      <dgm:spPr/>
      <dgm:t>
        <a:bodyPr/>
        <a:lstStyle/>
        <a:p>
          <a:endParaRPr lang="zh-CN" altLang="en-US"/>
        </a:p>
      </dgm:t>
    </dgm:pt>
    <dgm:pt modelId="{7988C3FC-8458-4857-8F34-5BA91AD9CAD2}" type="parTrans" cxnId="{30D436A4-807D-4612-8517-22FF664BCB13}">
      <dgm:prSet/>
      <dgm:spPr/>
      <dgm:t>
        <a:bodyPr/>
        <a:lstStyle/>
        <a:p>
          <a:endParaRPr lang="zh-CN" altLang="en-US"/>
        </a:p>
      </dgm:t>
    </dgm:pt>
    <dgm:pt modelId="{0ED0A54B-4410-4074-BFCB-7B5DB736A99C}">
      <dgm:prSet phldrT="[文本]" custT="1"/>
      <dgm:spPr/>
      <dgm:t>
        <a:bodyPr/>
        <a:lstStyle/>
        <a:p>
          <a:pPr algn="l"/>
          <a:r>
            <a:rPr lang="zh-CN" altLang="en-US" sz="1600" b="1" dirty="0" smtClean="0"/>
            <a:t>指挥人员疏散的技能；带领人员自救互救的技能</a:t>
          </a:r>
          <a:endParaRPr lang="zh-CN" altLang="en-US" sz="1600" b="1" dirty="0"/>
        </a:p>
      </dgm:t>
    </dgm:pt>
    <dgm:pt modelId="{C3AC699C-5CD2-4504-A48B-42DF7F774A55}" type="parTrans" cxnId="{054130C1-0739-4A56-8246-DAFF2B5E3408}">
      <dgm:prSet/>
      <dgm:spPr/>
      <dgm:t>
        <a:bodyPr/>
        <a:lstStyle/>
        <a:p>
          <a:endParaRPr lang="zh-CN" altLang="en-US"/>
        </a:p>
      </dgm:t>
    </dgm:pt>
    <dgm:pt modelId="{F754662A-2D7F-4E4C-A87D-4DBDDC7176C8}" type="sibTrans" cxnId="{054130C1-0739-4A56-8246-DAFF2B5E3408}">
      <dgm:prSet/>
      <dgm:spPr/>
      <dgm:t>
        <a:bodyPr/>
        <a:lstStyle/>
        <a:p>
          <a:endParaRPr lang="zh-CN" altLang="en-US"/>
        </a:p>
      </dgm:t>
    </dgm:pt>
    <dgm:pt modelId="{E64B56A9-3EBB-4AE7-A521-FD772FEDE11C}" type="pres">
      <dgm:prSet presAssocID="{038F6588-246E-471C-82BB-4E15D8496E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F7FEA45-BD8B-44F5-A1E4-DF33FB9D5237}" type="pres">
      <dgm:prSet presAssocID="{D69B82D7-0AE4-4B9C-8A13-49FA5FB207DF}" presName="boxAndChildren" presStyleCnt="0"/>
      <dgm:spPr/>
      <dgm:t>
        <a:bodyPr/>
        <a:lstStyle/>
        <a:p>
          <a:endParaRPr lang="zh-CN" altLang="en-US"/>
        </a:p>
      </dgm:t>
    </dgm:pt>
    <dgm:pt modelId="{4A991A9B-0FB7-4562-8D34-C87B1CC45C55}" type="pres">
      <dgm:prSet presAssocID="{D69B82D7-0AE4-4B9C-8A13-49FA5FB207DF}" presName="parentTextBox" presStyleLbl="node1" presStyleIdx="0" presStyleCnt="2"/>
      <dgm:spPr/>
      <dgm:t>
        <a:bodyPr/>
        <a:lstStyle/>
        <a:p>
          <a:endParaRPr lang="zh-CN" altLang="en-US"/>
        </a:p>
      </dgm:t>
    </dgm:pt>
    <dgm:pt modelId="{D6BDBBCF-4008-466B-B02D-277B26C45949}" type="pres">
      <dgm:prSet presAssocID="{D69B82D7-0AE4-4B9C-8A13-49FA5FB207DF}" presName="entireBox" presStyleLbl="node1" presStyleIdx="0" presStyleCnt="2"/>
      <dgm:spPr/>
      <dgm:t>
        <a:bodyPr/>
        <a:lstStyle/>
        <a:p>
          <a:endParaRPr lang="zh-CN" altLang="en-US"/>
        </a:p>
      </dgm:t>
    </dgm:pt>
    <dgm:pt modelId="{44F6E978-A23C-439B-8330-8F279C1836AB}" type="pres">
      <dgm:prSet presAssocID="{D69B82D7-0AE4-4B9C-8A13-49FA5FB207DF}" presName="descendantBox" presStyleCnt="0"/>
      <dgm:spPr/>
      <dgm:t>
        <a:bodyPr/>
        <a:lstStyle/>
        <a:p>
          <a:endParaRPr lang="zh-CN" altLang="en-US"/>
        </a:p>
      </dgm:t>
    </dgm:pt>
    <dgm:pt modelId="{69451FF6-A608-4619-9B58-E3C8CCEA8AF3}" type="pres">
      <dgm:prSet presAssocID="{DB2A5FF4-263D-432B-BFF2-2776E57BFC80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D72CD6-B291-4C19-9671-F3FF48C54625}" type="pres">
      <dgm:prSet presAssocID="{7643FB69-994A-4A44-84DB-99D0C978AB0F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1A3779-6A4F-48FF-9F5D-D871798A46EF}" type="pres">
      <dgm:prSet presAssocID="{29C445D0-4780-482C-89A4-1A340054E276}" presName="sp" presStyleCnt="0"/>
      <dgm:spPr/>
      <dgm:t>
        <a:bodyPr/>
        <a:lstStyle/>
        <a:p>
          <a:endParaRPr lang="zh-CN" altLang="en-US"/>
        </a:p>
      </dgm:t>
    </dgm:pt>
    <dgm:pt modelId="{938BAF84-1692-4366-B53A-503ADBBBEC3D}" type="pres">
      <dgm:prSet presAssocID="{3FC0A94A-1715-4C7A-94C4-25563EFBAE63}" presName="arrowAndChildren" presStyleCnt="0"/>
      <dgm:spPr/>
      <dgm:t>
        <a:bodyPr/>
        <a:lstStyle/>
        <a:p>
          <a:endParaRPr lang="zh-CN" altLang="en-US"/>
        </a:p>
      </dgm:t>
    </dgm:pt>
    <dgm:pt modelId="{9D7ECB4D-0F3E-4A2D-B22C-AB1384106D01}" type="pres">
      <dgm:prSet presAssocID="{3FC0A94A-1715-4C7A-94C4-25563EFBAE63}" presName="parentTextArrow" presStyleLbl="node1" presStyleIdx="0" presStyleCnt="2"/>
      <dgm:spPr/>
      <dgm:t>
        <a:bodyPr/>
        <a:lstStyle/>
        <a:p>
          <a:endParaRPr lang="zh-CN" altLang="en-US"/>
        </a:p>
      </dgm:t>
    </dgm:pt>
    <dgm:pt modelId="{9CF1F06B-EF2F-480E-AECD-7A66B67C8B45}" type="pres">
      <dgm:prSet presAssocID="{3FC0A94A-1715-4C7A-94C4-25563EFBAE63}" presName="arrow" presStyleLbl="node1" presStyleIdx="1" presStyleCnt="2" custLinFactNeighborX="62" custLinFactNeighborY="-398"/>
      <dgm:spPr/>
      <dgm:t>
        <a:bodyPr/>
        <a:lstStyle/>
        <a:p>
          <a:endParaRPr lang="zh-CN" altLang="en-US"/>
        </a:p>
      </dgm:t>
    </dgm:pt>
    <dgm:pt modelId="{78FA6C35-959D-440C-881D-5D4C44E07D8E}" type="pres">
      <dgm:prSet presAssocID="{3FC0A94A-1715-4C7A-94C4-25563EFBAE63}" presName="descendantArrow" presStyleCnt="0"/>
      <dgm:spPr/>
      <dgm:t>
        <a:bodyPr/>
        <a:lstStyle/>
        <a:p>
          <a:endParaRPr lang="zh-CN" altLang="en-US"/>
        </a:p>
      </dgm:t>
    </dgm:pt>
    <dgm:pt modelId="{0A300E42-9B16-4B90-9C02-49156969AE91}" type="pres">
      <dgm:prSet presAssocID="{38430CA7-8960-4A96-9747-4CB22BC10187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B5F4BC-A490-4628-B662-4C4BD2F79A1E}" type="pres">
      <dgm:prSet presAssocID="{0ED0A54B-4410-4074-BFCB-7B5DB736A99C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BE06347-D6CA-42E8-A26C-FB1941D1456E}" type="presOf" srcId="{038F6588-246E-471C-82BB-4E15D8496E9C}" destId="{E64B56A9-3EBB-4AE7-A521-FD772FEDE11C}" srcOrd="0" destOrd="0" presId="urn:microsoft.com/office/officeart/2005/8/layout/process4"/>
    <dgm:cxn modelId="{0B37DC4F-5086-4F72-B6D1-8E6D92B5ABFD}" type="presOf" srcId="{D69B82D7-0AE4-4B9C-8A13-49FA5FB207DF}" destId="{D6BDBBCF-4008-466B-B02D-277B26C45949}" srcOrd="1" destOrd="0" presId="urn:microsoft.com/office/officeart/2005/8/layout/process4"/>
    <dgm:cxn modelId="{005D75C1-B0AC-4A5B-87EE-571590DDA7F7}" type="presOf" srcId="{0ED0A54B-4410-4074-BFCB-7B5DB736A99C}" destId="{9AB5F4BC-A490-4628-B662-4C4BD2F79A1E}" srcOrd="0" destOrd="0" presId="urn:microsoft.com/office/officeart/2005/8/layout/process4"/>
    <dgm:cxn modelId="{CE757218-0AC4-4E08-80D0-2DB0C6C5C0AE}" type="presOf" srcId="{3FC0A94A-1715-4C7A-94C4-25563EFBAE63}" destId="{9CF1F06B-EF2F-480E-AECD-7A66B67C8B45}" srcOrd="1" destOrd="0" presId="urn:microsoft.com/office/officeart/2005/8/layout/process4"/>
    <dgm:cxn modelId="{DCEB90B1-1C47-481A-B10F-7839E7C0026B}" type="presOf" srcId="{7643FB69-994A-4A44-84DB-99D0C978AB0F}" destId="{CAD72CD6-B291-4C19-9671-F3FF48C54625}" srcOrd="0" destOrd="0" presId="urn:microsoft.com/office/officeart/2005/8/layout/process4"/>
    <dgm:cxn modelId="{B78CDE8F-E4B1-42DD-9B28-243AD684E539}" type="presOf" srcId="{DB2A5FF4-263D-432B-BFF2-2776E57BFC80}" destId="{69451FF6-A608-4619-9B58-E3C8CCEA8AF3}" srcOrd="0" destOrd="0" presId="urn:microsoft.com/office/officeart/2005/8/layout/process4"/>
    <dgm:cxn modelId="{70354213-6F6D-437C-8385-F44C470CCDE8}" srcId="{D69B82D7-0AE4-4B9C-8A13-49FA5FB207DF}" destId="{DB2A5FF4-263D-432B-BFF2-2776E57BFC80}" srcOrd="0" destOrd="0" parTransId="{5C195159-49A4-42CF-BC51-AF9E3405C3EC}" sibTransId="{0FF7E3E7-704D-4339-AF23-4E4BD8E965AE}"/>
    <dgm:cxn modelId="{51FCE234-4805-4C4D-96DD-1BA085A435E0}" type="presOf" srcId="{D69B82D7-0AE4-4B9C-8A13-49FA5FB207DF}" destId="{4A991A9B-0FB7-4562-8D34-C87B1CC45C55}" srcOrd="0" destOrd="0" presId="urn:microsoft.com/office/officeart/2005/8/layout/process4"/>
    <dgm:cxn modelId="{7DBCE192-806E-4F19-BD04-160F9F22025D}" type="presOf" srcId="{38430CA7-8960-4A96-9747-4CB22BC10187}" destId="{0A300E42-9B16-4B90-9C02-49156969AE91}" srcOrd="0" destOrd="0" presId="urn:microsoft.com/office/officeart/2005/8/layout/process4"/>
    <dgm:cxn modelId="{4DE74470-0EC7-4980-B13F-DB5D4D0F6F72}" srcId="{3FC0A94A-1715-4C7A-94C4-25563EFBAE63}" destId="{38430CA7-8960-4A96-9747-4CB22BC10187}" srcOrd="0" destOrd="0" parTransId="{EC3A61E5-D5EA-48E2-8DC5-984DD29EAB96}" sibTransId="{83755141-01C0-484A-8C9C-F936F4242087}"/>
    <dgm:cxn modelId="{61B50228-9DBA-41B0-8343-FB0D69F314A7}" srcId="{038F6588-246E-471C-82BB-4E15D8496E9C}" destId="{3FC0A94A-1715-4C7A-94C4-25563EFBAE63}" srcOrd="0" destOrd="0" parTransId="{45EFF184-B696-4712-8BD5-D791994E867A}" sibTransId="{29C445D0-4780-482C-89A4-1A340054E276}"/>
    <dgm:cxn modelId="{4AF6CF8D-4A3B-4588-8611-A87571AE69A5}" srcId="{D69B82D7-0AE4-4B9C-8A13-49FA5FB207DF}" destId="{7643FB69-994A-4A44-84DB-99D0C978AB0F}" srcOrd="1" destOrd="0" parTransId="{0DC3F35B-043E-43D4-8DE7-7915E751AD11}" sibTransId="{06D3188A-B233-4E91-8209-3AA0D19D527B}"/>
    <dgm:cxn modelId="{054130C1-0739-4A56-8246-DAFF2B5E3408}" srcId="{3FC0A94A-1715-4C7A-94C4-25563EFBAE63}" destId="{0ED0A54B-4410-4074-BFCB-7B5DB736A99C}" srcOrd="1" destOrd="0" parTransId="{C3AC699C-5CD2-4504-A48B-42DF7F774A55}" sibTransId="{F754662A-2D7F-4E4C-A87D-4DBDDC7176C8}"/>
    <dgm:cxn modelId="{6DF7C458-1E90-496B-8BAC-25797B4C08B9}" type="presOf" srcId="{3FC0A94A-1715-4C7A-94C4-25563EFBAE63}" destId="{9D7ECB4D-0F3E-4A2D-B22C-AB1384106D01}" srcOrd="0" destOrd="0" presId="urn:microsoft.com/office/officeart/2005/8/layout/process4"/>
    <dgm:cxn modelId="{30D436A4-807D-4612-8517-22FF664BCB13}" srcId="{038F6588-246E-471C-82BB-4E15D8496E9C}" destId="{D69B82D7-0AE4-4B9C-8A13-49FA5FB207DF}" srcOrd="1" destOrd="0" parTransId="{7988C3FC-8458-4857-8F34-5BA91AD9CAD2}" sibTransId="{70B240DE-2307-4E93-B61F-5EB3F7F7609A}"/>
    <dgm:cxn modelId="{046A8266-6CDD-42EB-BAA6-B1340FF2C165}" type="presParOf" srcId="{E64B56A9-3EBB-4AE7-A521-FD772FEDE11C}" destId="{6F7FEA45-BD8B-44F5-A1E4-DF33FB9D5237}" srcOrd="0" destOrd="0" presId="urn:microsoft.com/office/officeart/2005/8/layout/process4"/>
    <dgm:cxn modelId="{AD9D8A6B-BD04-470B-AF58-FE1B2639A4DB}" type="presParOf" srcId="{6F7FEA45-BD8B-44F5-A1E4-DF33FB9D5237}" destId="{4A991A9B-0FB7-4562-8D34-C87B1CC45C55}" srcOrd="0" destOrd="0" presId="urn:microsoft.com/office/officeart/2005/8/layout/process4"/>
    <dgm:cxn modelId="{4E4AB82F-354D-46C6-8CAA-C82FC8586718}" type="presParOf" srcId="{6F7FEA45-BD8B-44F5-A1E4-DF33FB9D5237}" destId="{D6BDBBCF-4008-466B-B02D-277B26C45949}" srcOrd="1" destOrd="0" presId="urn:microsoft.com/office/officeart/2005/8/layout/process4"/>
    <dgm:cxn modelId="{A175BF12-DA8C-469C-A186-EB249EDD2EE8}" type="presParOf" srcId="{6F7FEA45-BD8B-44F5-A1E4-DF33FB9D5237}" destId="{44F6E978-A23C-439B-8330-8F279C1836AB}" srcOrd="2" destOrd="0" presId="urn:microsoft.com/office/officeart/2005/8/layout/process4"/>
    <dgm:cxn modelId="{0ACD42D3-F75A-46C6-87A5-D65DED47E83B}" type="presParOf" srcId="{44F6E978-A23C-439B-8330-8F279C1836AB}" destId="{69451FF6-A608-4619-9B58-E3C8CCEA8AF3}" srcOrd="0" destOrd="0" presId="urn:microsoft.com/office/officeart/2005/8/layout/process4"/>
    <dgm:cxn modelId="{6906E546-E12D-43A1-A25A-7A1E3BFBC392}" type="presParOf" srcId="{44F6E978-A23C-439B-8330-8F279C1836AB}" destId="{CAD72CD6-B291-4C19-9671-F3FF48C54625}" srcOrd="1" destOrd="0" presId="urn:microsoft.com/office/officeart/2005/8/layout/process4"/>
    <dgm:cxn modelId="{8E1A1995-D5F6-40A0-9D0A-C2FFEFE89C2D}" type="presParOf" srcId="{E64B56A9-3EBB-4AE7-A521-FD772FEDE11C}" destId="{271A3779-6A4F-48FF-9F5D-D871798A46EF}" srcOrd="1" destOrd="0" presId="urn:microsoft.com/office/officeart/2005/8/layout/process4"/>
    <dgm:cxn modelId="{E3D2099C-51FC-43E6-B3F9-99EDFC51EE8A}" type="presParOf" srcId="{E64B56A9-3EBB-4AE7-A521-FD772FEDE11C}" destId="{938BAF84-1692-4366-B53A-503ADBBBEC3D}" srcOrd="2" destOrd="0" presId="urn:microsoft.com/office/officeart/2005/8/layout/process4"/>
    <dgm:cxn modelId="{1DB110DC-CF50-44D2-AF5D-625D8A901861}" type="presParOf" srcId="{938BAF84-1692-4366-B53A-503ADBBBEC3D}" destId="{9D7ECB4D-0F3E-4A2D-B22C-AB1384106D01}" srcOrd="0" destOrd="0" presId="urn:microsoft.com/office/officeart/2005/8/layout/process4"/>
    <dgm:cxn modelId="{B0FE5530-9F8C-4471-BEF9-F0FEDD453490}" type="presParOf" srcId="{938BAF84-1692-4366-B53A-503ADBBBEC3D}" destId="{9CF1F06B-EF2F-480E-AECD-7A66B67C8B45}" srcOrd="1" destOrd="0" presId="urn:microsoft.com/office/officeart/2005/8/layout/process4"/>
    <dgm:cxn modelId="{1EEB5A14-643B-4D40-BBB1-140C1F8487E8}" type="presParOf" srcId="{938BAF84-1692-4366-B53A-503ADBBBEC3D}" destId="{78FA6C35-959D-440C-881D-5D4C44E07D8E}" srcOrd="2" destOrd="0" presId="urn:microsoft.com/office/officeart/2005/8/layout/process4"/>
    <dgm:cxn modelId="{BF48FB23-F2F8-4D32-8DF8-FC8E3475C89C}" type="presParOf" srcId="{78FA6C35-959D-440C-881D-5D4C44E07D8E}" destId="{0A300E42-9B16-4B90-9C02-49156969AE91}" srcOrd="0" destOrd="0" presId="urn:microsoft.com/office/officeart/2005/8/layout/process4"/>
    <dgm:cxn modelId="{F50F45DC-E757-42A0-8A2D-96D465429655}" type="presParOf" srcId="{78FA6C35-959D-440C-881D-5D4C44E07D8E}" destId="{9AB5F4BC-A490-4628-B662-4C4BD2F79A1E}" srcOrd="1" destOrd="0" presId="urn:microsoft.com/office/officeart/2005/8/layout/process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C24355-B5D5-4D31-B000-3E695E67D38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7F939B5-73B2-4075-BBF7-2BA5ACD9BA20}">
      <dgm:prSet custT="1"/>
      <dgm:spPr>
        <a:gradFill rotWithShape="0">
          <a:gsLst>
            <a:gs pos="0">
              <a:srgbClr val="FFC000"/>
            </a:gs>
            <a:gs pos="100000">
              <a:schemeClr val="bg1"/>
            </a:gs>
          </a:gsLst>
          <a:lin ang="5400000" scaled="0"/>
        </a:gradFill>
      </dgm:spPr>
      <dgm:t>
        <a:bodyPr/>
        <a:lstStyle/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小型演练</a:t>
          </a:r>
          <a:endParaRPr lang="zh-CN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582980-B9BA-4AE4-B3DE-F33307049A34}" type="parTrans" cxnId="{97FF06F7-2650-4B5F-BBEE-94F8E7A14502}">
      <dgm:prSet/>
      <dgm:spPr/>
      <dgm:t>
        <a:bodyPr/>
        <a:lstStyle/>
        <a:p>
          <a:endParaRPr lang="zh-CN" altLang="en-US"/>
        </a:p>
      </dgm:t>
    </dgm:pt>
    <dgm:pt modelId="{18D90E6C-14A5-4947-A602-9355C99AE8A0}" type="sibTrans" cxnId="{97FF06F7-2650-4B5F-BBEE-94F8E7A14502}">
      <dgm:prSet/>
      <dgm:spPr/>
      <dgm:t>
        <a:bodyPr/>
        <a:lstStyle/>
        <a:p>
          <a:endParaRPr lang="zh-CN" altLang="en-US"/>
        </a:p>
      </dgm:t>
    </dgm:pt>
    <dgm:pt modelId="{5A26469F-BEC6-49BB-8BE1-621A039C5C91}">
      <dgm:prSet phldrT="[文本]" custT="1"/>
      <dgm:spPr>
        <a:gradFill rotWithShape="0">
          <a:gsLst>
            <a:gs pos="0">
              <a:srgbClr val="FFC000"/>
            </a:gs>
            <a:gs pos="100000">
              <a:schemeClr val="bg1"/>
            </a:gs>
          </a:gsLst>
          <a:lin ang="5400000" scaled="0"/>
        </a:gradFill>
      </dgm:spPr>
      <dgm:t>
        <a:bodyPr/>
        <a:lstStyle/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大型演练</a:t>
          </a:r>
          <a:endParaRPr lang="zh-CN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9CBC07-0E91-4FF2-B387-0689CC658A02}" type="sibTrans" cxnId="{7BA3277A-6824-4485-82B3-3CAAC82A2418}">
      <dgm:prSet/>
      <dgm:spPr/>
      <dgm:t>
        <a:bodyPr/>
        <a:lstStyle/>
        <a:p>
          <a:endParaRPr lang="zh-CN" altLang="en-US"/>
        </a:p>
      </dgm:t>
    </dgm:pt>
    <dgm:pt modelId="{5EB60678-4719-47D9-92D4-383B49193987}" type="parTrans" cxnId="{7BA3277A-6824-4485-82B3-3CAAC82A2418}">
      <dgm:prSet/>
      <dgm:spPr/>
      <dgm:t>
        <a:bodyPr/>
        <a:lstStyle/>
        <a:p>
          <a:endParaRPr lang="zh-CN" altLang="en-US"/>
        </a:p>
      </dgm:t>
    </dgm:pt>
    <dgm:pt modelId="{B6CAFFDD-DF41-4F85-85A7-BDC22F793810}" type="pres">
      <dgm:prSet presAssocID="{17C24355-B5D5-4D31-B000-3E695E67D383}" presName="diagram" presStyleCnt="0">
        <dgm:presLayoutVars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DE3A78CA-8687-4FF2-BB25-68234E8C6469}" type="pres">
      <dgm:prSet presAssocID="{5A26469F-BEC6-49BB-8BE1-621A039C5C91}" presName="composite" presStyleCnt="0"/>
      <dgm:spPr/>
      <dgm:t>
        <a:bodyPr/>
        <a:lstStyle/>
        <a:p>
          <a:endParaRPr lang="zh-CN" altLang="en-US"/>
        </a:p>
      </dgm:t>
    </dgm:pt>
    <dgm:pt modelId="{66E8DF4D-E747-43D0-81BA-A2FC34DA3B8C}" type="pres">
      <dgm:prSet presAssocID="{5A26469F-BEC6-49BB-8BE1-621A039C5C91}" presName="Image" presStyleLbl="bgShp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/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zh-CN" altLang="en-US"/>
        </a:p>
      </dgm:t>
    </dgm:pt>
    <dgm:pt modelId="{009375BE-2637-49F8-9620-24C061454C34}" type="pres">
      <dgm:prSet presAssocID="{5A26469F-BEC6-49BB-8BE1-621A039C5C91}" presName="Parent" presStyleLbl="node0" presStyleIdx="0" presStyleCnt="2" custLinFactNeighborX="105" custLinFactNeighborY="-268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27BA66-0CB9-4A01-B82D-8863682C826C}" type="pres">
      <dgm:prSet presAssocID="{6A9CBC07-0E91-4FF2-B387-0689CC658A02}" presName="sibTrans" presStyleCnt="0"/>
      <dgm:spPr/>
      <dgm:t>
        <a:bodyPr/>
        <a:lstStyle/>
        <a:p>
          <a:endParaRPr lang="zh-CN" altLang="en-US"/>
        </a:p>
      </dgm:t>
    </dgm:pt>
    <dgm:pt modelId="{C257825C-F208-4665-AA86-3E636532E05C}" type="pres">
      <dgm:prSet presAssocID="{37F939B5-73B2-4075-BBF7-2BA5ACD9BA20}" presName="composite" presStyleCnt="0"/>
      <dgm:spPr/>
      <dgm:t>
        <a:bodyPr/>
        <a:lstStyle/>
        <a:p>
          <a:endParaRPr lang="zh-CN" altLang="en-US"/>
        </a:p>
      </dgm:t>
    </dgm:pt>
    <dgm:pt modelId="{01EFD8EF-08F6-4466-A628-C381A4C3F897}" type="pres">
      <dgm:prSet presAssocID="{37F939B5-73B2-4075-BBF7-2BA5ACD9BA20}" presName="Image" presStyleLbl="bgShp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zh-CN" altLang="en-US"/>
        </a:p>
      </dgm:t>
    </dgm:pt>
    <dgm:pt modelId="{BF7A4E34-A630-4273-8922-10839579B5D2}" type="pres">
      <dgm:prSet presAssocID="{37F939B5-73B2-4075-BBF7-2BA5ACD9BA20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475EF91-B51D-4A2C-ADAB-BF6DA7588490}" type="presOf" srcId="{37F939B5-73B2-4075-BBF7-2BA5ACD9BA20}" destId="{BF7A4E34-A630-4273-8922-10839579B5D2}" srcOrd="0" destOrd="0" presId="urn:microsoft.com/office/officeart/2008/layout/BendingPictureCaption"/>
    <dgm:cxn modelId="{775A7365-0CDC-4993-8856-A54CD0AD205E}" type="presOf" srcId="{17C24355-B5D5-4D31-B000-3E695E67D383}" destId="{B6CAFFDD-DF41-4F85-85A7-BDC22F793810}" srcOrd="0" destOrd="0" presId="urn:microsoft.com/office/officeart/2008/layout/BendingPictureCaption"/>
    <dgm:cxn modelId="{97FF06F7-2650-4B5F-BBEE-94F8E7A14502}" srcId="{17C24355-B5D5-4D31-B000-3E695E67D383}" destId="{37F939B5-73B2-4075-BBF7-2BA5ACD9BA20}" srcOrd="1" destOrd="0" parTransId="{42582980-B9BA-4AE4-B3DE-F33307049A34}" sibTransId="{18D90E6C-14A5-4947-A602-9355C99AE8A0}"/>
    <dgm:cxn modelId="{7BA3277A-6824-4485-82B3-3CAAC82A2418}" srcId="{17C24355-B5D5-4D31-B000-3E695E67D383}" destId="{5A26469F-BEC6-49BB-8BE1-621A039C5C91}" srcOrd="0" destOrd="0" parTransId="{5EB60678-4719-47D9-92D4-383B49193987}" sibTransId="{6A9CBC07-0E91-4FF2-B387-0689CC658A02}"/>
    <dgm:cxn modelId="{3E04B5E4-B847-4FAC-909D-F9D115ADB7E5}" type="presOf" srcId="{5A26469F-BEC6-49BB-8BE1-621A039C5C91}" destId="{009375BE-2637-49F8-9620-24C061454C34}" srcOrd="0" destOrd="0" presId="urn:microsoft.com/office/officeart/2008/layout/BendingPictureCaption"/>
    <dgm:cxn modelId="{A71E3248-0575-4C5A-B845-C1DBBB7FCEAC}" type="presParOf" srcId="{B6CAFFDD-DF41-4F85-85A7-BDC22F793810}" destId="{DE3A78CA-8687-4FF2-BB25-68234E8C6469}" srcOrd="0" destOrd="0" presId="urn:microsoft.com/office/officeart/2008/layout/BendingPictureCaption"/>
    <dgm:cxn modelId="{5E506578-6AA9-4533-97CE-FF96749BCD48}" type="presParOf" srcId="{DE3A78CA-8687-4FF2-BB25-68234E8C6469}" destId="{66E8DF4D-E747-43D0-81BA-A2FC34DA3B8C}" srcOrd="0" destOrd="0" presId="urn:microsoft.com/office/officeart/2008/layout/BendingPictureCaption"/>
    <dgm:cxn modelId="{D150AC00-31E8-4A8E-8FED-4B5192B14493}" type="presParOf" srcId="{DE3A78CA-8687-4FF2-BB25-68234E8C6469}" destId="{009375BE-2637-49F8-9620-24C061454C34}" srcOrd="1" destOrd="0" presId="urn:microsoft.com/office/officeart/2008/layout/BendingPictureCaption"/>
    <dgm:cxn modelId="{9784F14F-E620-45FF-ADD5-8FA8A2382F08}" type="presParOf" srcId="{B6CAFFDD-DF41-4F85-85A7-BDC22F793810}" destId="{5A27BA66-0CB9-4A01-B82D-8863682C826C}" srcOrd="1" destOrd="0" presId="urn:microsoft.com/office/officeart/2008/layout/BendingPictureCaption"/>
    <dgm:cxn modelId="{B74E39E0-33E2-4E0B-BF32-9AADB27416F6}" type="presParOf" srcId="{B6CAFFDD-DF41-4F85-85A7-BDC22F793810}" destId="{C257825C-F208-4665-AA86-3E636532E05C}" srcOrd="2" destOrd="0" presId="urn:microsoft.com/office/officeart/2008/layout/BendingPictureCaption"/>
    <dgm:cxn modelId="{A9ED2F22-FA24-41B6-9956-64543444FC3E}" type="presParOf" srcId="{C257825C-F208-4665-AA86-3E636532E05C}" destId="{01EFD8EF-08F6-4466-A628-C381A4C3F897}" srcOrd="0" destOrd="0" presId="urn:microsoft.com/office/officeart/2008/layout/BendingPictureCaption"/>
    <dgm:cxn modelId="{BAB1E735-D527-4A9F-874F-A2094A38A552}" type="presParOf" srcId="{C257825C-F208-4665-AA86-3E636532E05C}" destId="{BF7A4E34-A630-4273-8922-10839579B5D2}" srcOrd="1" destOrd="0" presId="urn:microsoft.com/office/officeart/2008/layout/BendingPictureCaption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ED79B1-D656-4133-9EBA-7859F04F99A3}" type="doc">
      <dgm:prSet loTypeId="urn:microsoft.com/office/officeart/2005/8/layout/bList2#1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3CD660F-83E2-4633-929A-F4651AF02BA2}">
      <dgm:prSet phldrT="[文本]" custT="1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0" scaled="0"/>
        </a:gradFill>
      </dgm:spPr>
      <dgm:t>
        <a:bodyPr/>
        <a:lstStyle/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固定</a:t>
          </a:r>
          <a:endParaRPr lang="en-US" altLang="zh-CN" sz="28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避难场所</a:t>
          </a:r>
          <a:endParaRPr lang="zh-CN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108DC6-E67D-457D-B23A-47B9B8A34466}" type="parTrans" cxnId="{E6CBD3D6-6831-4BC7-AD25-DA84E0E7EA58}">
      <dgm:prSet/>
      <dgm:spPr/>
      <dgm:t>
        <a:bodyPr/>
        <a:lstStyle/>
        <a:p>
          <a:endParaRPr lang="zh-CN" altLang="en-US"/>
        </a:p>
      </dgm:t>
    </dgm:pt>
    <dgm:pt modelId="{8CF97B50-FCC7-4401-A45B-6B2AFC800827}" type="sibTrans" cxnId="{E6CBD3D6-6831-4BC7-AD25-DA84E0E7EA58}">
      <dgm:prSet/>
      <dgm:spPr/>
      <dgm:t>
        <a:bodyPr/>
        <a:lstStyle/>
        <a:p>
          <a:endParaRPr lang="zh-CN" altLang="en-US"/>
        </a:p>
      </dgm:t>
    </dgm:pt>
    <dgm:pt modelId="{2B02C1F5-A044-4FFC-A2A0-7AE3BCED76B4}">
      <dgm:prSet phldrT="[文本]" custT="1"/>
      <dgm:spPr/>
      <dgm:t>
        <a:bodyPr/>
        <a:lstStyle/>
        <a:p>
          <a:pPr>
            <a:lnSpc>
              <a:spcPct val="120000"/>
            </a:lnSpc>
          </a:pPr>
          <a:r>
            <a:rPr lang="zh-CN" altLang="en-US" sz="1800" b="1" dirty="0" smtClean="0"/>
            <a:t>固定避难场所以民防工程为主，应</a:t>
          </a:r>
          <a:r>
            <a:rPr lang="zh-CN" altLang="zh-CN" sz="1800" b="1" dirty="0" smtClean="0"/>
            <a:t>掌握社区内民防工程的具体情况（数量、地点、</a:t>
          </a:r>
          <a:r>
            <a:rPr lang="zh-CN" altLang="en-US" sz="1800" b="1" dirty="0" smtClean="0"/>
            <a:t>面积</a:t>
          </a:r>
          <a:r>
            <a:rPr lang="zh-CN" altLang="zh-CN" sz="1800" b="1" dirty="0" smtClean="0"/>
            <a:t>、防护范围等）。根据实际，适量分配避难人员，合理规划疏散路线。平时做好民防工程的管理和维护</a:t>
          </a:r>
          <a:r>
            <a:rPr lang="zh-CN" altLang="en-US" sz="1800" b="1" dirty="0" smtClean="0"/>
            <a:t>。</a:t>
          </a:r>
          <a:endParaRPr lang="zh-CN" altLang="en-US" sz="1800" b="1" dirty="0"/>
        </a:p>
      </dgm:t>
    </dgm:pt>
    <dgm:pt modelId="{AB48D165-641A-4CD7-A6C4-ED5C9830B9E4}" type="parTrans" cxnId="{FD5ACBC4-1630-4E41-8A28-5D484356FC9E}">
      <dgm:prSet/>
      <dgm:spPr/>
      <dgm:t>
        <a:bodyPr/>
        <a:lstStyle/>
        <a:p>
          <a:endParaRPr lang="zh-CN" altLang="en-US"/>
        </a:p>
      </dgm:t>
    </dgm:pt>
    <dgm:pt modelId="{33F08608-4597-4BFD-9058-9A2783FFF58A}" type="sibTrans" cxnId="{FD5ACBC4-1630-4E41-8A28-5D484356FC9E}">
      <dgm:prSet/>
      <dgm:spPr/>
      <dgm:t>
        <a:bodyPr/>
        <a:lstStyle/>
        <a:p>
          <a:endParaRPr lang="zh-CN" altLang="en-US"/>
        </a:p>
      </dgm:t>
    </dgm:pt>
    <dgm:pt modelId="{79D26117-8D02-4B68-BA85-9650D866599B}">
      <dgm:prSet phldrT="[文本]" custT="1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0" scaled="0"/>
        </a:gradFill>
      </dgm:spPr>
      <dgm:t>
        <a:bodyPr/>
        <a:lstStyle/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非固定</a:t>
          </a:r>
          <a:endParaRPr lang="en-US" altLang="zh-CN" sz="28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避难场所</a:t>
          </a:r>
          <a:endParaRPr lang="zh-CN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A06A31-9CE6-4A26-A836-A293FE350516}" type="parTrans" cxnId="{AAEA2B45-D669-47C6-BAD5-106D72D4DA16}">
      <dgm:prSet/>
      <dgm:spPr/>
      <dgm:t>
        <a:bodyPr/>
        <a:lstStyle/>
        <a:p>
          <a:endParaRPr lang="zh-CN" altLang="en-US"/>
        </a:p>
      </dgm:t>
    </dgm:pt>
    <dgm:pt modelId="{E7F2DB69-569C-4458-8CAF-2EFD23716210}" type="sibTrans" cxnId="{AAEA2B45-D669-47C6-BAD5-106D72D4DA16}">
      <dgm:prSet/>
      <dgm:spPr/>
      <dgm:t>
        <a:bodyPr/>
        <a:lstStyle/>
        <a:p>
          <a:endParaRPr lang="zh-CN" altLang="en-US"/>
        </a:p>
      </dgm:t>
    </dgm:pt>
    <dgm:pt modelId="{8BA6E605-EE7C-4D4B-B99E-2E50E6A01A23}">
      <dgm:prSet phldrT="[文本]" custT="1"/>
      <dgm:spPr/>
      <dgm:t>
        <a:bodyPr/>
        <a:lstStyle/>
        <a:p>
          <a:pPr>
            <a:lnSpc>
              <a:spcPct val="120000"/>
            </a:lnSpc>
          </a:pPr>
          <a:r>
            <a:rPr lang="zh-CN" altLang="en-US" sz="1800" b="1" dirty="0" smtClean="0"/>
            <a:t>非固定避难场所的选择，应</a:t>
          </a:r>
          <a:r>
            <a:rPr lang="zh-CN" altLang="zh-CN" sz="1800" b="1" dirty="0" smtClean="0"/>
            <a:t>考察社区内部和周边可能适宜用作临时避难的场所（普通地下室、公园、学校操场和运动场等）。根据需要选择合适的场所作为</a:t>
          </a:r>
          <a:r>
            <a:rPr lang="zh-CN" altLang="en-US" sz="1800" b="1" dirty="0" smtClean="0"/>
            <a:t>非固定</a:t>
          </a:r>
          <a:r>
            <a:rPr lang="zh-CN" altLang="zh-CN" sz="1800" b="1" dirty="0" smtClean="0"/>
            <a:t>避难场所。做好与场所拥有方的沟通协调工作。</a:t>
          </a:r>
          <a:endParaRPr lang="zh-CN" altLang="en-US" sz="1800" b="1" dirty="0"/>
        </a:p>
      </dgm:t>
    </dgm:pt>
    <dgm:pt modelId="{46FAE465-CA1B-4933-A8FC-94814E6EF96C}" type="parTrans" cxnId="{A0D2E961-0FA6-49B2-B98A-F5BBED2EFB32}">
      <dgm:prSet/>
      <dgm:spPr/>
      <dgm:t>
        <a:bodyPr/>
        <a:lstStyle/>
        <a:p>
          <a:endParaRPr lang="zh-CN" altLang="en-US"/>
        </a:p>
      </dgm:t>
    </dgm:pt>
    <dgm:pt modelId="{B8C102E3-B085-4592-9A2F-55CE8750C3D9}" type="sibTrans" cxnId="{A0D2E961-0FA6-49B2-B98A-F5BBED2EFB32}">
      <dgm:prSet/>
      <dgm:spPr/>
      <dgm:t>
        <a:bodyPr/>
        <a:lstStyle/>
        <a:p>
          <a:endParaRPr lang="zh-CN" altLang="en-US"/>
        </a:p>
      </dgm:t>
    </dgm:pt>
    <dgm:pt modelId="{9277E322-81DA-4287-A1B7-61899F08A390}" type="pres">
      <dgm:prSet presAssocID="{5DED79B1-D656-4133-9EBA-7859F04F99A3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E6DFFC7-634A-4D37-B13C-130B2CC1A1EB}" type="pres">
      <dgm:prSet presAssocID="{03CD660F-83E2-4633-929A-F4651AF02BA2}" presName="compNode" presStyleCnt="0"/>
      <dgm:spPr/>
    </dgm:pt>
    <dgm:pt modelId="{2EB2B525-8210-4CD9-8CAF-3B92C68F03C7}" type="pres">
      <dgm:prSet presAssocID="{03CD660F-83E2-4633-929A-F4651AF02BA2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4F6401-2946-4CC0-A401-E81B27354B1D}" type="pres">
      <dgm:prSet presAssocID="{03CD660F-83E2-4633-929A-F4651AF02BA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7E15AE-07E8-4DAA-908B-AB75662A123E}" type="pres">
      <dgm:prSet presAssocID="{03CD660F-83E2-4633-929A-F4651AF02BA2}" presName="parentRect" presStyleLbl="alignNode1" presStyleIdx="0" presStyleCnt="2"/>
      <dgm:spPr/>
      <dgm:t>
        <a:bodyPr/>
        <a:lstStyle/>
        <a:p>
          <a:endParaRPr lang="zh-CN" altLang="en-US"/>
        </a:p>
      </dgm:t>
    </dgm:pt>
    <dgm:pt modelId="{541D34E8-9FB7-4C7E-83AD-FACD42625676}" type="pres">
      <dgm:prSet presAssocID="{03CD660F-83E2-4633-929A-F4651AF02BA2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/>
            </a:extLst>
          </a:blip>
          <a:srcRect/>
          <a:stretch>
            <a:fillRect l="-27000" r="-27000"/>
          </a:stretch>
        </a:blipFill>
      </dgm:spPr>
    </dgm:pt>
    <dgm:pt modelId="{AED0DEEF-3CAB-465C-B084-6207CB27DE4C}" type="pres">
      <dgm:prSet presAssocID="{8CF97B50-FCC7-4401-A45B-6B2AFC800827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B9861792-4788-44CC-94E7-85ED2EFF5C0D}" type="pres">
      <dgm:prSet presAssocID="{79D26117-8D02-4B68-BA85-9650D866599B}" presName="compNode" presStyleCnt="0"/>
      <dgm:spPr/>
    </dgm:pt>
    <dgm:pt modelId="{50F287FE-7CB3-496A-B4C5-AACBF5A31237}" type="pres">
      <dgm:prSet presAssocID="{79D26117-8D02-4B68-BA85-9650D866599B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979F49-E7F5-430E-A3BA-1EB8E77CA475}" type="pres">
      <dgm:prSet presAssocID="{79D26117-8D02-4B68-BA85-9650D866599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6BDC8A-A04F-4490-92D4-7BEE00D0B089}" type="pres">
      <dgm:prSet presAssocID="{79D26117-8D02-4B68-BA85-9650D866599B}" presName="parentRect" presStyleLbl="alignNode1" presStyleIdx="1" presStyleCnt="2"/>
      <dgm:spPr/>
      <dgm:t>
        <a:bodyPr/>
        <a:lstStyle/>
        <a:p>
          <a:endParaRPr lang="zh-CN" altLang="en-US"/>
        </a:p>
      </dgm:t>
    </dgm:pt>
    <dgm:pt modelId="{C9E4A24B-E7A5-47E6-A965-ED5746ECF9CD}" type="pres">
      <dgm:prSet presAssocID="{79D26117-8D02-4B68-BA85-9650D866599B}" presName="adorn" presStyleLbl="fgAccFollow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/>
            </a:extLst>
          </a:blip>
          <a:srcRect/>
          <a:stretch>
            <a:fillRect l="-30000" r="-30000"/>
          </a:stretch>
        </a:blipFill>
      </dgm:spPr>
    </dgm:pt>
  </dgm:ptLst>
  <dgm:cxnLst>
    <dgm:cxn modelId="{BA9BD4EC-BE02-469C-AFE7-AEB403E6D45A}" type="presOf" srcId="{5DED79B1-D656-4133-9EBA-7859F04F99A3}" destId="{9277E322-81DA-4287-A1B7-61899F08A390}" srcOrd="0" destOrd="0" presId="urn:microsoft.com/office/officeart/2005/8/layout/bList2#1"/>
    <dgm:cxn modelId="{36136436-1522-4708-86E5-F5FC927EC9E8}" type="presOf" srcId="{03CD660F-83E2-4633-929A-F4651AF02BA2}" destId="{8A7E15AE-07E8-4DAA-908B-AB75662A123E}" srcOrd="1" destOrd="0" presId="urn:microsoft.com/office/officeart/2005/8/layout/bList2#1"/>
    <dgm:cxn modelId="{7212E21C-C0AD-4BFE-8E03-AFAA96A60E8E}" type="presOf" srcId="{03CD660F-83E2-4633-929A-F4651AF02BA2}" destId="{AF4F6401-2946-4CC0-A401-E81B27354B1D}" srcOrd="0" destOrd="0" presId="urn:microsoft.com/office/officeart/2005/8/layout/bList2#1"/>
    <dgm:cxn modelId="{AAEA2B45-D669-47C6-BAD5-106D72D4DA16}" srcId="{5DED79B1-D656-4133-9EBA-7859F04F99A3}" destId="{79D26117-8D02-4B68-BA85-9650D866599B}" srcOrd="1" destOrd="0" parTransId="{A1A06A31-9CE6-4A26-A836-A293FE350516}" sibTransId="{E7F2DB69-569C-4458-8CAF-2EFD23716210}"/>
    <dgm:cxn modelId="{2661AF81-B5B9-40F4-B549-5FD6F622474D}" type="presOf" srcId="{79D26117-8D02-4B68-BA85-9650D866599B}" destId="{396BDC8A-A04F-4490-92D4-7BEE00D0B089}" srcOrd="1" destOrd="0" presId="urn:microsoft.com/office/officeart/2005/8/layout/bList2#1"/>
    <dgm:cxn modelId="{FD5ACBC4-1630-4E41-8A28-5D484356FC9E}" srcId="{03CD660F-83E2-4633-929A-F4651AF02BA2}" destId="{2B02C1F5-A044-4FFC-A2A0-7AE3BCED76B4}" srcOrd="0" destOrd="0" parTransId="{AB48D165-641A-4CD7-A6C4-ED5C9830B9E4}" sibTransId="{33F08608-4597-4BFD-9058-9A2783FFF58A}"/>
    <dgm:cxn modelId="{E6CBD3D6-6831-4BC7-AD25-DA84E0E7EA58}" srcId="{5DED79B1-D656-4133-9EBA-7859F04F99A3}" destId="{03CD660F-83E2-4633-929A-F4651AF02BA2}" srcOrd="0" destOrd="0" parTransId="{62108DC6-E67D-457D-B23A-47B9B8A34466}" sibTransId="{8CF97B50-FCC7-4401-A45B-6B2AFC800827}"/>
    <dgm:cxn modelId="{93D2BF18-A5BB-4207-9BED-BC432964E1F9}" type="presOf" srcId="{8BA6E605-EE7C-4D4B-B99E-2E50E6A01A23}" destId="{50F287FE-7CB3-496A-B4C5-AACBF5A31237}" srcOrd="0" destOrd="0" presId="urn:microsoft.com/office/officeart/2005/8/layout/bList2#1"/>
    <dgm:cxn modelId="{3A8ED5C7-64C2-4B78-B0E4-2C10E46C2277}" type="presOf" srcId="{2B02C1F5-A044-4FFC-A2A0-7AE3BCED76B4}" destId="{2EB2B525-8210-4CD9-8CAF-3B92C68F03C7}" srcOrd="0" destOrd="0" presId="urn:microsoft.com/office/officeart/2005/8/layout/bList2#1"/>
    <dgm:cxn modelId="{A0D2E961-0FA6-49B2-B98A-F5BBED2EFB32}" srcId="{79D26117-8D02-4B68-BA85-9650D866599B}" destId="{8BA6E605-EE7C-4D4B-B99E-2E50E6A01A23}" srcOrd="0" destOrd="0" parTransId="{46FAE465-CA1B-4933-A8FC-94814E6EF96C}" sibTransId="{B8C102E3-B085-4592-9A2F-55CE8750C3D9}"/>
    <dgm:cxn modelId="{ACEE9978-CB47-45A3-B8B4-70F5E9E03BCF}" type="presOf" srcId="{8CF97B50-FCC7-4401-A45B-6B2AFC800827}" destId="{AED0DEEF-3CAB-465C-B084-6207CB27DE4C}" srcOrd="0" destOrd="0" presId="urn:microsoft.com/office/officeart/2005/8/layout/bList2#1"/>
    <dgm:cxn modelId="{43E63856-A5FD-498B-8488-72535976B85E}" type="presOf" srcId="{79D26117-8D02-4B68-BA85-9650D866599B}" destId="{03979F49-E7F5-430E-A3BA-1EB8E77CA475}" srcOrd="0" destOrd="0" presId="urn:microsoft.com/office/officeart/2005/8/layout/bList2#1"/>
    <dgm:cxn modelId="{DC6EFD72-D3E2-458B-AEE2-F1EB6CF035DB}" type="presParOf" srcId="{9277E322-81DA-4287-A1B7-61899F08A390}" destId="{7E6DFFC7-634A-4D37-B13C-130B2CC1A1EB}" srcOrd="0" destOrd="0" presId="urn:microsoft.com/office/officeart/2005/8/layout/bList2#1"/>
    <dgm:cxn modelId="{08FD21C5-4915-4045-B023-7D57AE6A0717}" type="presParOf" srcId="{7E6DFFC7-634A-4D37-B13C-130B2CC1A1EB}" destId="{2EB2B525-8210-4CD9-8CAF-3B92C68F03C7}" srcOrd="0" destOrd="0" presId="urn:microsoft.com/office/officeart/2005/8/layout/bList2#1"/>
    <dgm:cxn modelId="{9BFD0AB8-B0B8-47B6-936A-FFAAC0CCC1C4}" type="presParOf" srcId="{7E6DFFC7-634A-4D37-B13C-130B2CC1A1EB}" destId="{AF4F6401-2946-4CC0-A401-E81B27354B1D}" srcOrd="1" destOrd="0" presId="urn:microsoft.com/office/officeart/2005/8/layout/bList2#1"/>
    <dgm:cxn modelId="{9E9EE03A-DDE0-441A-BBD3-2DD6A3D13FD7}" type="presParOf" srcId="{7E6DFFC7-634A-4D37-B13C-130B2CC1A1EB}" destId="{8A7E15AE-07E8-4DAA-908B-AB75662A123E}" srcOrd="2" destOrd="0" presId="urn:microsoft.com/office/officeart/2005/8/layout/bList2#1"/>
    <dgm:cxn modelId="{403A12AA-C4CF-4720-954B-EE9DFC4C08D2}" type="presParOf" srcId="{7E6DFFC7-634A-4D37-B13C-130B2CC1A1EB}" destId="{541D34E8-9FB7-4C7E-83AD-FACD42625676}" srcOrd="3" destOrd="0" presId="urn:microsoft.com/office/officeart/2005/8/layout/bList2#1"/>
    <dgm:cxn modelId="{5A1F438E-71C8-4C90-9BC9-7C177FEA9BF7}" type="presParOf" srcId="{9277E322-81DA-4287-A1B7-61899F08A390}" destId="{AED0DEEF-3CAB-465C-B084-6207CB27DE4C}" srcOrd="1" destOrd="0" presId="urn:microsoft.com/office/officeart/2005/8/layout/bList2#1"/>
    <dgm:cxn modelId="{73CA8BBA-F586-4953-89BB-7ADF48602BDD}" type="presParOf" srcId="{9277E322-81DA-4287-A1B7-61899F08A390}" destId="{B9861792-4788-44CC-94E7-85ED2EFF5C0D}" srcOrd="2" destOrd="0" presId="urn:microsoft.com/office/officeart/2005/8/layout/bList2#1"/>
    <dgm:cxn modelId="{B3760A82-18FF-46EC-874D-1FA2F851A1F7}" type="presParOf" srcId="{B9861792-4788-44CC-94E7-85ED2EFF5C0D}" destId="{50F287FE-7CB3-496A-B4C5-AACBF5A31237}" srcOrd="0" destOrd="0" presId="urn:microsoft.com/office/officeart/2005/8/layout/bList2#1"/>
    <dgm:cxn modelId="{95B25791-7B73-4698-84A7-EA7BC4B07518}" type="presParOf" srcId="{B9861792-4788-44CC-94E7-85ED2EFF5C0D}" destId="{03979F49-E7F5-430E-A3BA-1EB8E77CA475}" srcOrd="1" destOrd="0" presId="urn:microsoft.com/office/officeart/2005/8/layout/bList2#1"/>
    <dgm:cxn modelId="{842B1A5A-A905-4B73-B46C-BAE664C4B9D9}" type="presParOf" srcId="{B9861792-4788-44CC-94E7-85ED2EFF5C0D}" destId="{396BDC8A-A04F-4490-92D4-7BEE00D0B089}" srcOrd="2" destOrd="0" presId="urn:microsoft.com/office/officeart/2005/8/layout/bList2#1"/>
    <dgm:cxn modelId="{492A095D-5917-4E1B-BF10-BFEFCCE17E52}" type="presParOf" srcId="{B9861792-4788-44CC-94E7-85ED2EFF5C0D}" destId="{C9E4A24B-E7A5-47E6-A965-ED5746ECF9CD}" srcOrd="3" destOrd="0" presId="urn:microsoft.com/office/officeart/2005/8/layout/bList2#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A8CAE8-5D4F-4BA3-BEBA-6E0CF71B0B20}" type="doc">
      <dgm:prSet loTypeId="urn:microsoft.com/office/officeart/2005/8/layout/hProcess10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20DDADE-92A0-4C81-A207-1D430F9C7B9B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硬件保障</a:t>
          </a:r>
          <a:endParaRPr lang="zh-CN" altLang="en-US" b="1" u="sng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13B10D-8464-4D37-8B37-9D2C176DDB15}" type="parTrans" cxnId="{F1DAA186-64D1-4DCB-9B81-29BF4F6EE060}">
      <dgm:prSet/>
      <dgm:spPr/>
      <dgm:t>
        <a:bodyPr/>
        <a:lstStyle/>
        <a:p>
          <a:endParaRPr lang="zh-CN" altLang="en-US"/>
        </a:p>
      </dgm:t>
    </dgm:pt>
    <dgm:pt modelId="{9B2523F8-E20B-4507-9F6B-7DEAD08FA386}" type="sibTrans" cxnId="{F1DAA186-64D1-4DCB-9B81-29BF4F6EE060}">
      <dgm:prSet/>
      <dgm:spPr/>
      <dgm:t>
        <a:bodyPr/>
        <a:lstStyle/>
        <a:p>
          <a:endParaRPr lang="zh-CN" altLang="en-US"/>
        </a:p>
      </dgm:t>
    </dgm:pt>
    <dgm:pt modelId="{851DF047-C3A2-47A7-9227-1A48CE4CF27B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人员保障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853A3D-CCC0-4CD7-A055-A1BD85C7ECFC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软件保障</a:t>
          </a:r>
          <a:endParaRPr lang="zh-CN" altLang="en-US" b="1" u="sng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B4E4D0-9D2A-4BF3-B559-28C831AD06B7}" type="sibTrans" cxnId="{163A8066-8FB2-4497-8B4D-BF2CE5A69AE1}">
      <dgm:prSet/>
      <dgm:spPr/>
      <dgm:t>
        <a:bodyPr/>
        <a:lstStyle/>
        <a:p>
          <a:endParaRPr lang="zh-CN" altLang="en-US"/>
        </a:p>
      </dgm:t>
    </dgm:pt>
    <dgm:pt modelId="{732B33D9-02D7-422A-BC10-47976EF16E1A}" type="parTrans" cxnId="{163A8066-8FB2-4497-8B4D-BF2CE5A69AE1}">
      <dgm:prSet/>
      <dgm:spPr/>
      <dgm:t>
        <a:bodyPr/>
        <a:lstStyle/>
        <a:p>
          <a:endParaRPr lang="zh-CN" altLang="en-US"/>
        </a:p>
      </dgm:t>
    </dgm:pt>
    <dgm:pt modelId="{96A7FC15-A798-469B-BC6E-9175E3A6865F}" type="sibTrans" cxnId="{124180E0-B56E-47E7-9F2C-46D9D1E5C410}">
      <dgm:prSet/>
      <dgm:spPr/>
      <dgm:t>
        <a:bodyPr/>
        <a:lstStyle/>
        <a:p>
          <a:endParaRPr lang="zh-CN" altLang="en-US"/>
        </a:p>
      </dgm:t>
    </dgm:pt>
    <dgm:pt modelId="{E945AC37-D657-4C2B-BD90-202ECB5F90AD}" type="parTrans" cxnId="{124180E0-B56E-47E7-9F2C-46D9D1E5C410}">
      <dgm:prSet/>
      <dgm:spPr/>
      <dgm:t>
        <a:bodyPr/>
        <a:lstStyle/>
        <a:p>
          <a:endParaRPr lang="zh-CN" altLang="en-US"/>
        </a:p>
      </dgm:t>
    </dgm:pt>
    <dgm:pt modelId="{E9A61459-B5F0-49B2-8101-CEC1D12B20C8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场地保障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78D444-3600-42C2-B416-2952B03D9AA2}" type="sibTrans" cxnId="{0C0BFE40-DF19-4011-A5A5-1657F0181FAA}">
      <dgm:prSet/>
      <dgm:spPr/>
      <dgm:t>
        <a:bodyPr/>
        <a:lstStyle/>
        <a:p>
          <a:endParaRPr lang="zh-CN" altLang="en-US"/>
        </a:p>
      </dgm:t>
    </dgm:pt>
    <dgm:pt modelId="{A73DCED5-B077-45FE-98B9-7D8629D52920}" type="parTrans" cxnId="{0C0BFE40-DF19-4011-A5A5-1657F0181FAA}">
      <dgm:prSet/>
      <dgm:spPr/>
      <dgm:t>
        <a:bodyPr/>
        <a:lstStyle/>
        <a:p>
          <a:endParaRPr lang="zh-CN" altLang="en-US"/>
        </a:p>
      </dgm:t>
    </dgm:pt>
    <dgm:pt modelId="{5D726C63-CE69-4A57-931F-C323E4A799D2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应急工具保障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A0EF8A-E50B-417E-9B5D-E7B86A7BB6D3}" type="parTrans" cxnId="{D3CAED3B-917F-4943-9C58-976682F18432}">
      <dgm:prSet/>
      <dgm:spPr/>
      <dgm:t>
        <a:bodyPr/>
        <a:lstStyle/>
        <a:p>
          <a:endParaRPr lang="zh-CN" altLang="en-US"/>
        </a:p>
      </dgm:t>
    </dgm:pt>
    <dgm:pt modelId="{69A54FB0-080B-4446-9A57-6BE692A58E72}" type="sibTrans" cxnId="{D3CAED3B-917F-4943-9C58-976682F18432}">
      <dgm:prSet/>
      <dgm:spPr/>
      <dgm:t>
        <a:bodyPr/>
        <a:lstStyle/>
        <a:p>
          <a:endParaRPr lang="zh-CN" altLang="en-US"/>
        </a:p>
      </dgm:t>
    </dgm:pt>
    <dgm:pt modelId="{BE8DA60E-B0F0-477F-9FAA-C2195AC852D9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通讯保障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5705E6-8C8D-46F9-9CEC-F8467BB79297}" type="parTrans" cxnId="{A25A8F5A-EC1F-4247-A5EE-CCBE700DE36A}">
      <dgm:prSet/>
      <dgm:spPr/>
      <dgm:t>
        <a:bodyPr/>
        <a:lstStyle/>
        <a:p>
          <a:endParaRPr lang="zh-CN" altLang="en-US"/>
        </a:p>
      </dgm:t>
    </dgm:pt>
    <dgm:pt modelId="{90483DB5-95E1-4121-B2DA-9D2E9B8554DC}" type="sibTrans" cxnId="{A25A8F5A-EC1F-4247-A5EE-CCBE700DE36A}">
      <dgm:prSet/>
      <dgm:spPr/>
      <dgm:t>
        <a:bodyPr/>
        <a:lstStyle/>
        <a:p>
          <a:endParaRPr lang="zh-CN" altLang="en-US"/>
        </a:p>
      </dgm:t>
    </dgm:pt>
    <dgm:pt modelId="{58B64CDE-3A4A-485A-A96F-D830E25D96FC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资金保障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884055-79BE-4901-8AA8-9DE4C4BE7FF7}" type="parTrans" cxnId="{3AF5DD17-D850-4918-992D-01A72683406A}">
      <dgm:prSet/>
      <dgm:spPr/>
      <dgm:t>
        <a:bodyPr/>
        <a:lstStyle/>
        <a:p>
          <a:endParaRPr lang="zh-CN" altLang="en-US"/>
        </a:p>
      </dgm:t>
    </dgm:pt>
    <dgm:pt modelId="{14F55524-7A00-4714-9060-BE660C4215CC}" type="sibTrans" cxnId="{3AF5DD17-D850-4918-992D-01A72683406A}">
      <dgm:prSet/>
      <dgm:spPr/>
      <dgm:t>
        <a:bodyPr/>
        <a:lstStyle/>
        <a:p>
          <a:endParaRPr lang="zh-CN" altLang="en-US"/>
        </a:p>
      </dgm:t>
    </dgm:pt>
    <dgm:pt modelId="{154DE8D9-51E4-4D51-9697-E13FDF4156D9}">
      <dgm:prSet phldrT="[文本]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政策法规保障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CF1940-9B4B-41A9-BF96-A08FAFE22F52}" type="parTrans" cxnId="{E7B36AB6-AC82-4ADC-BCBD-863DEEADB3CA}">
      <dgm:prSet/>
      <dgm:spPr/>
      <dgm:t>
        <a:bodyPr/>
        <a:lstStyle/>
        <a:p>
          <a:endParaRPr lang="zh-CN" altLang="en-US"/>
        </a:p>
      </dgm:t>
    </dgm:pt>
    <dgm:pt modelId="{A6666F05-82C3-4716-87D5-3E0B840BE84F}" type="sibTrans" cxnId="{E7B36AB6-AC82-4ADC-BCBD-863DEEADB3CA}">
      <dgm:prSet/>
      <dgm:spPr/>
      <dgm:t>
        <a:bodyPr/>
        <a:lstStyle/>
        <a:p>
          <a:endParaRPr lang="zh-CN" altLang="en-US"/>
        </a:p>
      </dgm:t>
    </dgm:pt>
    <dgm:pt modelId="{AF14BB57-C691-469C-ACD9-A31A69BDD81E}" type="pres">
      <dgm:prSet presAssocID="{64A8CAE8-5D4F-4BA3-BEBA-6E0CF71B0B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D50E6E-EC50-460D-AA50-0C693171CFB2}" type="pres">
      <dgm:prSet presAssocID="{820DDADE-92A0-4C81-A207-1D430F9C7B9B}" presName="composite" presStyleCnt="0"/>
      <dgm:spPr/>
    </dgm:pt>
    <dgm:pt modelId="{0FEE1973-E4F3-4DDE-8C93-2DBB3D4A5D48}" type="pres">
      <dgm:prSet presAssocID="{820DDADE-92A0-4C81-A207-1D430F9C7B9B}" presName="imagSh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/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zh-CN" altLang="en-US"/>
        </a:p>
      </dgm:t>
    </dgm:pt>
    <dgm:pt modelId="{7D2458A7-3A8D-4E1C-99A6-4ABC5E7A38B7}" type="pres">
      <dgm:prSet presAssocID="{820DDADE-92A0-4C81-A207-1D430F9C7B9B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A157A2-1F5C-48EE-854E-0A594748A3A8}" type="pres">
      <dgm:prSet presAssocID="{9B2523F8-E20B-4507-9F6B-7DEAD08FA386}" presName="sibTrans" presStyleLbl="sibTrans2D1" presStyleIdx="0" presStyleCnt="1"/>
      <dgm:spPr/>
      <dgm:t>
        <a:bodyPr/>
        <a:lstStyle/>
        <a:p>
          <a:endParaRPr lang="zh-CN" altLang="en-US"/>
        </a:p>
      </dgm:t>
    </dgm:pt>
    <dgm:pt modelId="{EAA47257-B0D3-4F4A-8749-0D869EA28CE7}" type="pres">
      <dgm:prSet presAssocID="{9B2523F8-E20B-4507-9F6B-7DEAD08FA386}" presName="connTx" presStyleLbl="sibTrans2D1" presStyleIdx="0" presStyleCnt="1"/>
      <dgm:spPr/>
      <dgm:t>
        <a:bodyPr/>
        <a:lstStyle/>
        <a:p>
          <a:endParaRPr lang="zh-CN" altLang="en-US"/>
        </a:p>
      </dgm:t>
    </dgm:pt>
    <dgm:pt modelId="{1B5177B5-2679-4948-AB8A-085A96521402}" type="pres">
      <dgm:prSet presAssocID="{11853A3D-CCC0-4CD7-A055-A1BD85C7ECFC}" presName="composite" presStyleCnt="0"/>
      <dgm:spPr/>
    </dgm:pt>
    <dgm:pt modelId="{78AF6D93-2278-44C7-BD95-B82AADFD2377}" type="pres">
      <dgm:prSet presAssocID="{11853A3D-CCC0-4CD7-A055-A1BD85C7ECFC}" presName="imagSh" presStyleLbl="b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CN" altLang="en-US"/>
        </a:p>
      </dgm:t>
    </dgm:pt>
    <dgm:pt modelId="{C99BCD44-3A09-45EA-86DF-43CE59AFE0C2}" type="pres">
      <dgm:prSet presAssocID="{11853A3D-CCC0-4CD7-A055-A1BD85C7ECFC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C0BFE40-DF19-4011-A5A5-1657F0181FAA}" srcId="{820DDADE-92A0-4C81-A207-1D430F9C7B9B}" destId="{E9A61459-B5F0-49B2-8101-CEC1D12B20C8}" srcOrd="0" destOrd="0" parTransId="{A73DCED5-B077-45FE-98B9-7D8629D52920}" sibTransId="{D378D444-3600-42C2-B416-2952B03D9AA2}"/>
    <dgm:cxn modelId="{E7B36AB6-AC82-4ADC-BCBD-863DEEADB3CA}" srcId="{11853A3D-CCC0-4CD7-A055-A1BD85C7ECFC}" destId="{154DE8D9-51E4-4D51-9697-E13FDF4156D9}" srcOrd="2" destOrd="0" parTransId="{D1CF1940-9B4B-41A9-BF96-A08FAFE22F52}" sibTransId="{A6666F05-82C3-4716-87D5-3E0B840BE84F}"/>
    <dgm:cxn modelId="{B014A4BD-A060-4776-93BF-3D1284C8F87C}" type="presOf" srcId="{BE8DA60E-B0F0-477F-9FAA-C2195AC852D9}" destId="{7D2458A7-3A8D-4E1C-99A6-4ABC5E7A38B7}" srcOrd="0" destOrd="3" presId="urn:microsoft.com/office/officeart/2005/8/layout/hProcess10#1"/>
    <dgm:cxn modelId="{534F515E-3D26-4286-A42D-C18B09ABED96}" type="presOf" srcId="{5D726C63-CE69-4A57-931F-C323E4A799D2}" destId="{7D2458A7-3A8D-4E1C-99A6-4ABC5E7A38B7}" srcOrd="0" destOrd="2" presId="urn:microsoft.com/office/officeart/2005/8/layout/hProcess10#1"/>
    <dgm:cxn modelId="{A36394F4-356A-48D8-BCAA-2E479D932EA0}" type="presOf" srcId="{E9A61459-B5F0-49B2-8101-CEC1D12B20C8}" destId="{7D2458A7-3A8D-4E1C-99A6-4ABC5E7A38B7}" srcOrd="0" destOrd="1" presId="urn:microsoft.com/office/officeart/2005/8/layout/hProcess10#1"/>
    <dgm:cxn modelId="{124180E0-B56E-47E7-9F2C-46D9D1E5C410}" srcId="{11853A3D-CCC0-4CD7-A055-A1BD85C7ECFC}" destId="{851DF047-C3A2-47A7-9227-1A48CE4CF27B}" srcOrd="0" destOrd="0" parTransId="{E945AC37-D657-4C2B-BD90-202ECB5F90AD}" sibTransId="{96A7FC15-A798-469B-BC6E-9175E3A6865F}"/>
    <dgm:cxn modelId="{D3CAED3B-917F-4943-9C58-976682F18432}" srcId="{820DDADE-92A0-4C81-A207-1D430F9C7B9B}" destId="{5D726C63-CE69-4A57-931F-C323E4A799D2}" srcOrd="1" destOrd="0" parTransId="{04A0EF8A-E50B-417E-9B5D-E7B86A7BB6D3}" sibTransId="{69A54FB0-080B-4446-9A57-6BE692A58E72}"/>
    <dgm:cxn modelId="{F1DAA186-64D1-4DCB-9B81-29BF4F6EE060}" srcId="{64A8CAE8-5D4F-4BA3-BEBA-6E0CF71B0B20}" destId="{820DDADE-92A0-4C81-A207-1D430F9C7B9B}" srcOrd="0" destOrd="0" parTransId="{0D13B10D-8464-4D37-8B37-9D2C176DDB15}" sibTransId="{9B2523F8-E20B-4507-9F6B-7DEAD08FA386}"/>
    <dgm:cxn modelId="{FEA9107E-F209-48DC-BD49-8BC5A52455A6}" type="presOf" srcId="{64A8CAE8-5D4F-4BA3-BEBA-6E0CF71B0B20}" destId="{AF14BB57-C691-469C-ACD9-A31A69BDD81E}" srcOrd="0" destOrd="0" presId="urn:microsoft.com/office/officeart/2005/8/layout/hProcess10#1"/>
    <dgm:cxn modelId="{05361FD0-A133-4AEC-914C-06AC4B655733}" type="presOf" srcId="{820DDADE-92A0-4C81-A207-1D430F9C7B9B}" destId="{7D2458A7-3A8D-4E1C-99A6-4ABC5E7A38B7}" srcOrd="0" destOrd="0" presId="urn:microsoft.com/office/officeart/2005/8/layout/hProcess10#1"/>
    <dgm:cxn modelId="{45FD11AC-40ED-41AE-B84C-89CA98763A83}" type="presOf" srcId="{58B64CDE-3A4A-485A-A96F-D830E25D96FC}" destId="{C99BCD44-3A09-45EA-86DF-43CE59AFE0C2}" srcOrd="0" destOrd="2" presId="urn:microsoft.com/office/officeart/2005/8/layout/hProcess10#1"/>
    <dgm:cxn modelId="{204DF325-7FB3-49F4-83B8-C065B1959F39}" type="presOf" srcId="{851DF047-C3A2-47A7-9227-1A48CE4CF27B}" destId="{C99BCD44-3A09-45EA-86DF-43CE59AFE0C2}" srcOrd="0" destOrd="1" presId="urn:microsoft.com/office/officeart/2005/8/layout/hProcess10#1"/>
    <dgm:cxn modelId="{AFF2C1F1-2293-4562-8BDB-3B590E487E59}" type="presOf" srcId="{11853A3D-CCC0-4CD7-A055-A1BD85C7ECFC}" destId="{C99BCD44-3A09-45EA-86DF-43CE59AFE0C2}" srcOrd="0" destOrd="0" presId="urn:microsoft.com/office/officeart/2005/8/layout/hProcess10#1"/>
    <dgm:cxn modelId="{88A783FC-5067-4313-A868-890D0BF51468}" type="presOf" srcId="{154DE8D9-51E4-4D51-9697-E13FDF4156D9}" destId="{C99BCD44-3A09-45EA-86DF-43CE59AFE0C2}" srcOrd="0" destOrd="3" presId="urn:microsoft.com/office/officeart/2005/8/layout/hProcess10#1"/>
    <dgm:cxn modelId="{12062E96-F802-4F84-9C78-43205640F561}" type="presOf" srcId="{9B2523F8-E20B-4507-9F6B-7DEAD08FA386}" destId="{EAA47257-B0D3-4F4A-8749-0D869EA28CE7}" srcOrd="1" destOrd="0" presId="urn:microsoft.com/office/officeart/2005/8/layout/hProcess10#1"/>
    <dgm:cxn modelId="{3AF5DD17-D850-4918-992D-01A72683406A}" srcId="{11853A3D-CCC0-4CD7-A055-A1BD85C7ECFC}" destId="{58B64CDE-3A4A-485A-A96F-D830E25D96FC}" srcOrd="1" destOrd="0" parTransId="{33884055-79BE-4901-8AA8-9DE4C4BE7FF7}" sibTransId="{14F55524-7A00-4714-9060-BE660C4215CC}"/>
    <dgm:cxn modelId="{163A8066-8FB2-4497-8B4D-BF2CE5A69AE1}" srcId="{64A8CAE8-5D4F-4BA3-BEBA-6E0CF71B0B20}" destId="{11853A3D-CCC0-4CD7-A055-A1BD85C7ECFC}" srcOrd="1" destOrd="0" parTransId="{732B33D9-02D7-422A-BC10-47976EF16E1A}" sibTransId="{5AB4E4D0-9D2A-4BF3-B559-28C831AD06B7}"/>
    <dgm:cxn modelId="{A25A8F5A-EC1F-4247-A5EE-CCBE700DE36A}" srcId="{820DDADE-92A0-4C81-A207-1D430F9C7B9B}" destId="{BE8DA60E-B0F0-477F-9FAA-C2195AC852D9}" srcOrd="2" destOrd="0" parTransId="{5B5705E6-8C8D-46F9-9CEC-F8467BB79297}" sibTransId="{90483DB5-95E1-4121-B2DA-9D2E9B8554DC}"/>
    <dgm:cxn modelId="{24C48DB7-A44D-4289-B9BD-3D02E0FD9E00}" type="presOf" srcId="{9B2523F8-E20B-4507-9F6B-7DEAD08FA386}" destId="{1AA157A2-1F5C-48EE-854E-0A594748A3A8}" srcOrd="0" destOrd="0" presId="urn:microsoft.com/office/officeart/2005/8/layout/hProcess10#1"/>
    <dgm:cxn modelId="{5F526AD8-F369-4893-9749-0598A5E253A1}" type="presParOf" srcId="{AF14BB57-C691-469C-ACD9-A31A69BDD81E}" destId="{E5D50E6E-EC50-460D-AA50-0C693171CFB2}" srcOrd="0" destOrd="0" presId="urn:microsoft.com/office/officeart/2005/8/layout/hProcess10#1"/>
    <dgm:cxn modelId="{3CADA30A-33ED-4901-900B-A6535ADD48EF}" type="presParOf" srcId="{E5D50E6E-EC50-460D-AA50-0C693171CFB2}" destId="{0FEE1973-E4F3-4DDE-8C93-2DBB3D4A5D48}" srcOrd="0" destOrd="0" presId="urn:microsoft.com/office/officeart/2005/8/layout/hProcess10#1"/>
    <dgm:cxn modelId="{940F7F3E-1CAF-414D-A813-B6AF339D125E}" type="presParOf" srcId="{E5D50E6E-EC50-460D-AA50-0C693171CFB2}" destId="{7D2458A7-3A8D-4E1C-99A6-4ABC5E7A38B7}" srcOrd="1" destOrd="0" presId="urn:microsoft.com/office/officeart/2005/8/layout/hProcess10#1"/>
    <dgm:cxn modelId="{3FDD67BA-16FD-43A6-B04D-8D54C6990269}" type="presParOf" srcId="{AF14BB57-C691-469C-ACD9-A31A69BDD81E}" destId="{1AA157A2-1F5C-48EE-854E-0A594748A3A8}" srcOrd="1" destOrd="0" presId="urn:microsoft.com/office/officeart/2005/8/layout/hProcess10#1"/>
    <dgm:cxn modelId="{945EB484-3DBE-4CA6-8BD8-63EE32754F12}" type="presParOf" srcId="{1AA157A2-1F5C-48EE-854E-0A594748A3A8}" destId="{EAA47257-B0D3-4F4A-8749-0D869EA28CE7}" srcOrd="0" destOrd="0" presId="urn:microsoft.com/office/officeart/2005/8/layout/hProcess10#1"/>
    <dgm:cxn modelId="{E6847E29-C35A-4FD9-9899-2E4647353106}" type="presParOf" srcId="{AF14BB57-C691-469C-ACD9-A31A69BDD81E}" destId="{1B5177B5-2679-4948-AB8A-085A96521402}" srcOrd="2" destOrd="0" presId="urn:microsoft.com/office/officeart/2005/8/layout/hProcess10#1"/>
    <dgm:cxn modelId="{C0AF5343-F0BB-41CF-BC5C-23D05CDB30BC}" type="presParOf" srcId="{1B5177B5-2679-4948-AB8A-085A96521402}" destId="{78AF6D93-2278-44C7-BD95-B82AADFD2377}" srcOrd="0" destOrd="0" presId="urn:microsoft.com/office/officeart/2005/8/layout/hProcess10#1"/>
    <dgm:cxn modelId="{09AABEE8-9E38-412F-AF1F-51BE7FDF31CB}" type="presParOf" srcId="{1B5177B5-2679-4948-AB8A-085A96521402}" destId="{C99BCD44-3A09-45EA-86DF-43CE59AFE0C2}" srcOrd="1" destOrd="0" presId="urn:microsoft.com/office/officeart/2005/8/layout/hProcess10#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866618-C5D7-4EEA-AE59-E48C6E75C614}" type="doc">
      <dgm:prSet loTypeId="urn:microsoft.com/office/officeart/2008/layout/BendingPictureCaption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A03CADD-9576-4394-BB86-0BF33D25D840}">
      <dgm:prSet phldrT="[文本]" custT="1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理论培训</a:t>
          </a:r>
          <a:endParaRPr lang="zh-CN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494ABE-D7BA-43AA-9DCF-25A61CC4A023}" type="parTrans" cxnId="{F4C1D616-EFB6-40BA-BE7C-6A7D04082C90}">
      <dgm:prSet/>
      <dgm:spPr/>
      <dgm:t>
        <a:bodyPr/>
        <a:lstStyle/>
        <a:p>
          <a:endParaRPr lang="zh-CN" altLang="en-US">
            <a:solidFill>
              <a:srgbClr val="FF0000"/>
            </a:solidFill>
          </a:endParaRPr>
        </a:p>
      </dgm:t>
    </dgm:pt>
    <dgm:pt modelId="{1C03B5F4-8983-4376-814A-C2CC82B823E7}" type="sibTrans" cxnId="{F4C1D616-EFB6-40BA-BE7C-6A7D04082C90}">
      <dgm:prSet/>
      <dgm:spPr/>
      <dgm:t>
        <a:bodyPr/>
        <a:lstStyle/>
        <a:p>
          <a:endParaRPr lang="zh-CN" altLang="en-US">
            <a:solidFill>
              <a:srgbClr val="FF0000"/>
            </a:solidFill>
          </a:endParaRPr>
        </a:p>
      </dgm:t>
    </dgm:pt>
    <dgm:pt modelId="{50DCD3DC-B610-4B6E-8041-534E077C0FBC}">
      <dgm:prSet phldrT="[文本]" custT="1"/>
      <dgm:spPr>
        <a:gradFill rotWithShape="0">
          <a:gsLst>
            <a:gs pos="0">
              <a:schemeClr val="bg1"/>
            </a:gs>
            <a:gs pos="100000">
              <a:srgbClr val="FFC000"/>
            </a:gs>
          </a:gsLst>
          <a:lin ang="5400000" scaled="0"/>
        </a:gradFill>
      </dgm:spPr>
      <dgm:t>
        <a:bodyPr/>
        <a:lstStyle/>
        <a:p>
          <a:r>
            <a: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实践培训</a:t>
          </a:r>
          <a:endParaRPr lang="zh-CN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82C681-A7AF-41E2-9D9F-0C3747E100C7}" type="parTrans" cxnId="{6573B9C3-FE10-46A1-BFA1-00C76ACF571E}">
      <dgm:prSet/>
      <dgm:spPr/>
      <dgm:t>
        <a:bodyPr/>
        <a:lstStyle/>
        <a:p>
          <a:endParaRPr lang="zh-CN" altLang="en-US">
            <a:solidFill>
              <a:srgbClr val="FF0000"/>
            </a:solidFill>
          </a:endParaRPr>
        </a:p>
      </dgm:t>
    </dgm:pt>
    <dgm:pt modelId="{6202ED89-D136-4691-9F16-C86E7A089061}" type="sibTrans" cxnId="{6573B9C3-FE10-46A1-BFA1-00C76ACF571E}">
      <dgm:prSet/>
      <dgm:spPr/>
      <dgm:t>
        <a:bodyPr/>
        <a:lstStyle/>
        <a:p>
          <a:endParaRPr lang="zh-CN" altLang="en-US">
            <a:solidFill>
              <a:srgbClr val="FF0000"/>
            </a:solidFill>
          </a:endParaRPr>
        </a:p>
      </dgm:t>
    </dgm:pt>
    <dgm:pt modelId="{8E840C28-29B9-4982-8AA3-B469776D264D}" type="pres">
      <dgm:prSet presAssocID="{CD866618-C5D7-4EEA-AE59-E48C6E75C614}" presName="diagram" presStyleCnt="0">
        <dgm:presLayoutVars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7A86B749-699A-4FBE-B5F5-1B2EB5831CBC}" type="pres">
      <dgm:prSet presAssocID="{FA03CADD-9576-4394-BB86-0BF33D25D840}" presName="composite" presStyleCnt="0"/>
      <dgm:spPr/>
      <dgm:t>
        <a:bodyPr/>
        <a:lstStyle/>
        <a:p>
          <a:endParaRPr lang="zh-CN" altLang="en-US"/>
        </a:p>
      </dgm:t>
    </dgm:pt>
    <dgm:pt modelId="{02CFB2F9-5B6A-4ED3-9A96-12B2F1BEE9D1}" type="pres">
      <dgm:prSet presAssocID="{FA03CADD-9576-4394-BB86-0BF33D25D840}" presName="Image" presStyleLbl="bgShp" presStyleIdx="0" presStyleCnt="2" custLinFactNeighborX="1898"/>
      <dgm:spPr>
        <a:blipFill>
          <a:blip xmlns:r="http://schemas.openxmlformats.org/officeDocument/2006/relationships" r:embed="rId1" cstate="print">
            <a:extLst>
              <a:ext uri="{28A0092B-C50C-407E-A947-70E740481C1C}"/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zh-CN" altLang="en-US"/>
        </a:p>
      </dgm:t>
    </dgm:pt>
    <dgm:pt modelId="{114B5E3F-1B66-40E3-AB61-BB1ACB3FDF71}" type="pres">
      <dgm:prSet presAssocID="{FA03CADD-9576-4394-BB86-0BF33D25D840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9DA971-227F-4CD4-A1C5-D53F7582B55D}" type="pres">
      <dgm:prSet presAssocID="{1C03B5F4-8983-4376-814A-C2CC82B823E7}" presName="sibTrans" presStyleCnt="0"/>
      <dgm:spPr/>
      <dgm:t>
        <a:bodyPr/>
        <a:lstStyle/>
        <a:p>
          <a:endParaRPr lang="zh-CN" altLang="en-US"/>
        </a:p>
      </dgm:t>
    </dgm:pt>
    <dgm:pt modelId="{9432F9E7-8C3F-46E9-A08E-BC56095E187E}" type="pres">
      <dgm:prSet presAssocID="{50DCD3DC-B610-4B6E-8041-534E077C0FBC}" presName="composite" presStyleCnt="0"/>
      <dgm:spPr/>
      <dgm:t>
        <a:bodyPr/>
        <a:lstStyle/>
        <a:p>
          <a:endParaRPr lang="zh-CN" altLang="en-US"/>
        </a:p>
      </dgm:t>
    </dgm:pt>
    <dgm:pt modelId="{5975D278-B8B9-45E0-9035-0591CEBF3772}" type="pres">
      <dgm:prSet presAssocID="{50DCD3DC-B610-4B6E-8041-534E077C0FBC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/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zh-CN" altLang="en-US"/>
        </a:p>
      </dgm:t>
    </dgm:pt>
    <dgm:pt modelId="{9F413A0C-8F5E-4DD8-A51E-12EBAB6132A4}" type="pres">
      <dgm:prSet presAssocID="{50DCD3DC-B610-4B6E-8041-534E077C0FBC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573B9C3-FE10-46A1-BFA1-00C76ACF571E}" srcId="{CD866618-C5D7-4EEA-AE59-E48C6E75C614}" destId="{50DCD3DC-B610-4B6E-8041-534E077C0FBC}" srcOrd="1" destOrd="0" parTransId="{6082C681-A7AF-41E2-9D9F-0C3747E100C7}" sibTransId="{6202ED89-D136-4691-9F16-C86E7A089061}"/>
    <dgm:cxn modelId="{67E0F4B8-04E4-4A0A-97D1-2BA9F1D6E58E}" type="presOf" srcId="{CD866618-C5D7-4EEA-AE59-E48C6E75C614}" destId="{8E840C28-29B9-4982-8AA3-B469776D264D}" srcOrd="0" destOrd="0" presId="urn:microsoft.com/office/officeart/2008/layout/BendingPictureCaption"/>
    <dgm:cxn modelId="{F4AFA1DB-F1F5-438D-9C6A-0B16A4D4227A}" type="presOf" srcId="{50DCD3DC-B610-4B6E-8041-534E077C0FBC}" destId="{9F413A0C-8F5E-4DD8-A51E-12EBAB6132A4}" srcOrd="0" destOrd="0" presId="urn:microsoft.com/office/officeart/2008/layout/BendingPictureCaption"/>
    <dgm:cxn modelId="{899B534B-C50D-41A4-987E-D3A73AB0145C}" type="presOf" srcId="{FA03CADD-9576-4394-BB86-0BF33D25D840}" destId="{114B5E3F-1B66-40E3-AB61-BB1ACB3FDF71}" srcOrd="0" destOrd="0" presId="urn:microsoft.com/office/officeart/2008/layout/BendingPictureCaption"/>
    <dgm:cxn modelId="{F4C1D616-EFB6-40BA-BE7C-6A7D04082C90}" srcId="{CD866618-C5D7-4EEA-AE59-E48C6E75C614}" destId="{FA03CADD-9576-4394-BB86-0BF33D25D840}" srcOrd="0" destOrd="0" parTransId="{9B494ABE-D7BA-43AA-9DCF-25A61CC4A023}" sibTransId="{1C03B5F4-8983-4376-814A-C2CC82B823E7}"/>
    <dgm:cxn modelId="{4BC8C0AE-12F3-4A6F-BE3D-EAF31CDF5F7E}" type="presParOf" srcId="{8E840C28-29B9-4982-8AA3-B469776D264D}" destId="{7A86B749-699A-4FBE-B5F5-1B2EB5831CBC}" srcOrd="0" destOrd="0" presId="urn:microsoft.com/office/officeart/2008/layout/BendingPictureCaption"/>
    <dgm:cxn modelId="{982B7AC8-1E21-463D-BD8F-A8A12D4CF391}" type="presParOf" srcId="{7A86B749-699A-4FBE-B5F5-1B2EB5831CBC}" destId="{02CFB2F9-5B6A-4ED3-9A96-12B2F1BEE9D1}" srcOrd="0" destOrd="0" presId="urn:microsoft.com/office/officeart/2008/layout/BendingPictureCaption"/>
    <dgm:cxn modelId="{DE966817-2447-4DD5-81BC-9BD1E9B6D3D5}" type="presParOf" srcId="{7A86B749-699A-4FBE-B5F5-1B2EB5831CBC}" destId="{114B5E3F-1B66-40E3-AB61-BB1ACB3FDF71}" srcOrd="1" destOrd="0" presId="urn:microsoft.com/office/officeart/2008/layout/BendingPictureCaption"/>
    <dgm:cxn modelId="{4064F8EB-4C5C-40B0-A05E-4C6881AC94F9}" type="presParOf" srcId="{8E840C28-29B9-4982-8AA3-B469776D264D}" destId="{819DA971-227F-4CD4-A1C5-D53F7582B55D}" srcOrd="1" destOrd="0" presId="urn:microsoft.com/office/officeart/2008/layout/BendingPictureCaption"/>
    <dgm:cxn modelId="{C60DD5E0-D9D3-404C-A7B9-D82D7A12B7BF}" type="presParOf" srcId="{8E840C28-29B9-4982-8AA3-B469776D264D}" destId="{9432F9E7-8C3F-46E9-A08E-BC56095E187E}" srcOrd="2" destOrd="0" presId="urn:microsoft.com/office/officeart/2008/layout/BendingPictureCaption"/>
    <dgm:cxn modelId="{FF6A688F-CC3D-4A05-A711-42E8015EEE7C}" type="presParOf" srcId="{9432F9E7-8C3F-46E9-A08E-BC56095E187E}" destId="{5975D278-B8B9-45E0-9035-0591CEBF3772}" srcOrd="0" destOrd="0" presId="urn:microsoft.com/office/officeart/2008/layout/BendingPictureCaption"/>
    <dgm:cxn modelId="{F7D32D5F-C369-4898-B72D-8A829E37CFF4}" type="presParOf" srcId="{9432F9E7-8C3F-46E9-A08E-BC56095E187E}" destId="{9F413A0C-8F5E-4DD8-A51E-12EBAB6132A4}" srcOrd="1" destOrd="0" presId="urn:microsoft.com/office/officeart/2008/layout/BendingPictureCaption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6E2F1-3E20-41FE-B9AA-F981EDF504C1}">
      <dsp:nvSpPr>
        <dsp:cNvPr id="0" name=""/>
        <dsp:cNvSpPr/>
      </dsp:nvSpPr>
      <dsp:spPr>
        <a:xfrm rot="10800000">
          <a:off x="1760839" y="2389"/>
          <a:ext cx="6080760" cy="9168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431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一、空袭与人民防空</a:t>
          </a:r>
          <a:endParaRPr lang="zh-CN" alt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990058" y="2389"/>
        <a:ext cx="5851541" cy="916877"/>
      </dsp:txXfrm>
    </dsp:sp>
    <dsp:sp modelId="{8FB29F73-9018-46EE-9FBE-8AA8B46FFC8A}">
      <dsp:nvSpPr>
        <dsp:cNvPr id="0" name=""/>
        <dsp:cNvSpPr/>
      </dsp:nvSpPr>
      <dsp:spPr>
        <a:xfrm>
          <a:off x="1302400" y="2389"/>
          <a:ext cx="916877" cy="916877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 t="-15000" b="-1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74FFC4-459C-42D4-8479-BD87B52671A5}">
      <dsp:nvSpPr>
        <dsp:cNvPr id="0" name=""/>
        <dsp:cNvSpPr/>
      </dsp:nvSpPr>
      <dsp:spPr>
        <a:xfrm rot="10800000">
          <a:off x="1760839" y="1161741"/>
          <a:ext cx="6080760" cy="9168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431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二、信息化空袭条件下的人民防空</a:t>
          </a:r>
          <a:endParaRPr lang="en-US" altLang="zh-CN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990058" y="1161741"/>
        <a:ext cx="5851541" cy="916877"/>
      </dsp:txXfrm>
    </dsp:sp>
    <dsp:sp modelId="{086D9AC0-749B-42A6-A4B3-34861C7A38D1}">
      <dsp:nvSpPr>
        <dsp:cNvPr id="0" name=""/>
        <dsp:cNvSpPr/>
      </dsp:nvSpPr>
      <dsp:spPr>
        <a:xfrm>
          <a:off x="1302400" y="1161741"/>
          <a:ext cx="916877" cy="916877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l="-17000" r="-1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1D4F83-ADEC-4D8C-AD1E-7B6F25146EA0}">
      <dsp:nvSpPr>
        <dsp:cNvPr id="0" name=""/>
        <dsp:cNvSpPr/>
      </dsp:nvSpPr>
      <dsp:spPr>
        <a:xfrm rot="10800000">
          <a:off x="1760839" y="2321092"/>
          <a:ext cx="6080760" cy="9168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4318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三、人员防护</a:t>
          </a:r>
          <a:endParaRPr lang="en-US" altLang="zh-CN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990058" y="2321092"/>
        <a:ext cx="5851541" cy="916877"/>
      </dsp:txXfrm>
    </dsp:sp>
    <dsp:sp modelId="{054416BF-EFCA-49ED-8465-C89D4653BC1B}">
      <dsp:nvSpPr>
        <dsp:cNvPr id="0" name=""/>
        <dsp:cNvSpPr/>
      </dsp:nvSpPr>
      <dsp:spPr>
        <a:xfrm>
          <a:off x="1302400" y="2321092"/>
          <a:ext cx="916877" cy="916877"/>
        </a:xfrm>
        <a:prstGeom prst="ellipse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0E162-DB8A-4434-9D9B-0BCBB498FDE9}">
      <dsp:nvSpPr>
        <dsp:cNvPr id="0" name=""/>
        <dsp:cNvSpPr/>
      </dsp:nvSpPr>
      <dsp:spPr>
        <a:xfrm>
          <a:off x="467543" y="0"/>
          <a:ext cx="6552728" cy="4064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BF0554-1E61-4081-9EC7-DAB7FB82E071}">
      <dsp:nvSpPr>
        <dsp:cNvPr id="0" name=""/>
        <dsp:cNvSpPr/>
      </dsp:nvSpPr>
      <dsp:spPr>
        <a:xfrm>
          <a:off x="899422" y="3021990"/>
          <a:ext cx="149555" cy="1495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42D74E-79EE-470C-AD79-EE4667E00D32}">
      <dsp:nvSpPr>
        <dsp:cNvPr id="0" name=""/>
        <dsp:cNvSpPr/>
      </dsp:nvSpPr>
      <dsp:spPr>
        <a:xfrm>
          <a:off x="974200" y="3096768"/>
          <a:ext cx="1111910" cy="967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24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1931</a:t>
          </a:r>
          <a:r>
            <a:rPr lang="zh-CN" altLang="en-US" sz="1600" b="1" kern="1200" dirty="0" smtClean="0">
              <a:latin typeface="Calibri" pitchFamily="34" charset="0"/>
              <a:ea typeface="仿宋_GB2312" pitchFamily="49" charset="-122"/>
            </a:rPr>
            <a:t>年，第一个国际性非政府民防组织建立</a:t>
          </a:r>
          <a:endParaRPr lang="zh-CN" altLang="en-US" sz="1600" kern="1200" dirty="0"/>
        </a:p>
      </dsp:txBody>
      <dsp:txXfrm>
        <a:off x="974200" y="3096768"/>
        <a:ext cx="1111910" cy="967232"/>
      </dsp:txXfrm>
    </dsp:sp>
    <dsp:sp modelId="{4E42FD47-4CF5-42AF-9792-5A98B4BDFCBC}">
      <dsp:nvSpPr>
        <dsp:cNvPr id="0" name=""/>
        <dsp:cNvSpPr/>
      </dsp:nvSpPr>
      <dsp:spPr>
        <a:xfrm>
          <a:off x="1956062" y="2076703"/>
          <a:ext cx="260096" cy="2600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17B72D-B8E3-4C8E-ABBA-B296D4CA1262}">
      <dsp:nvSpPr>
        <dsp:cNvPr id="0" name=""/>
        <dsp:cNvSpPr/>
      </dsp:nvSpPr>
      <dsp:spPr>
        <a:xfrm>
          <a:off x="2086110" y="2206751"/>
          <a:ext cx="1365504" cy="185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1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1966</a:t>
          </a:r>
          <a:r>
            <a:rPr lang="zh-CN" altLang="en-US" sz="1600" b="1" kern="1200" dirty="0" smtClean="0">
              <a:latin typeface="Calibri" pitchFamily="34" charset="0"/>
              <a:ea typeface="仿宋_GB2312" pitchFamily="49" charset="-122"/>
            </a:rPr>
            <a:t>年，</a:t>
          </a: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《</a:t>
          </a:r>
          <a:r>
            <a:rPr lang="zh-CN" altLang="en-US" sz="1600" b="1" kern="1200" dirty="0" smtClean="0">
              <a:latin typeface="Calibri" pitchFamily="34" charset="0"/>
              <a:ea typeface="仿宋_GB2312" pitchFamily="49" charset="-122"/>
            </a:rPr>
            <a:t>国际民防组织法</a:t>
          </a: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》</a:t>
          </a:r>
          <a:r>
            <a:rPr lang="zh-CN" altLang="en-US" sz="1600" b="1" kern="1200" dirty="0" smtClean="0">
              <a:latin typeface="Calibri" pitchFamily="34" charset="0"/>
              <a:ea typeface="仿宋_GB2312" pitchFamily="49" charset="-122"/>
            </a:rPr>
            <a:t>制订完善</a:t>
          </a:r>
          <a:endParaRPr lang="zh-CN" altLang="en-US" sz="1600" kern="1200" dirty="0"/>
        </a:p>
      </dsp:txBody>
      <dsp:txXfrm>
        <a:off x="2086110" y="2206751"/>
        <a:ext cx="1365504" cy="1857248"/>
      </dsp:txXfrm>
    </dsp:sp>
    <dsp:sp modelId="{A698CC07-21EE-4E13-A486-E20164718F8C}">
      <dsp:nvSpPr>
        <dsp:cNvPr id="0" name=""/>
        <dsp:cNvSpPr/>
      </dsp:nvSpPr>
      <dsp:spPr>
        <a:xfrm>
          <a:off x="3305310" y="1380134"/>
          <a:ext cx="344627" cy="3446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317CE4-8177-457D-A41C-91968E3238A9}">
      <dsp:nvSpPr>
        <dsp:cNvPr id="0" name=""/>
        <dsp:cNvSpPr/>
      </dsp:nvSpPr>
      <dsp:spPr>
        <a:xfrm>
          <a:off x="3477624" y="1552447"/>
          <a:ext cx="1365504" cy="2511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61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1972</a:t>
          </a:r>
          <a:r>
            <a:rPr lang="zh-CN" altLang="en-US" sz="1600" b="1" kern="1200" dirty="0" smtClean="0">
              <a:latin typeface="Calibri" pitchFamily="34" charset="0"/>
              <a:ea typeface="仿宋_GB2312" pitchFamily="49" charset="-122"/>
            </a:rPr>
            <a:t>年，改变为各国政府参加的国际民防组织</a:t>
          </a:r>
          <a:endParaRPr lang="zh-CN" altLang="en-US" sz="1600" kern="1200" dirty="0"/>
        </a:p>
      </dsp:txBody>
      <dsp:txXfrm>
        <a:off x="3477624" y="1552447"/>
        <a:ext cx="1365504" cy="2511552"/>
      </dsp:txXfrm>
    </dsp:sp>
    <dsp:sp modelId="{236C2F88-7796-4783-8AC4-16E23E4832B2}">
      <dsp:nvSpPr>
        <dsp:cNvPr id="0" name=""/>
        <dsp:cNvSpPr/>
      </dsp:nvSpPr>
      <dsp:spPr>
        <a:xfrm>
          <a:off x="4774852" y="919276"/>
          <a:ext cx="461670" cy="4616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EAF94C-9EF7-4A8F-A8FF-80E6480C267E}">
      <dsp:nvSpPr>
        <dsp:cNvPr id="0" name=""/>
        <dsp:cNvSpPr/>
      </dsp:nvSpPr>
      <dsp:spPr>
        <a:xfrm>
          <a:off x="5005688" y="1150111"/>
          <a:ext cx="1365504" cy="2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63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1600" b="1" kern="1200" dirty="0" smtClean="0">
              <a:latin typeface="Calibri" pitchFamily="34" charset="0"/>
              <a:ea typeface="仿宋_GB2312" pitchFamily="49" charset="-122"/>
            </a:rPr>
            <a:t>现有会员国</a:t>
          </a: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49</a:t>
          </a:r>
          <a:r>
            <a:rPr lang="zh-CN" altLang="zh-CN" sz="1600" b="1" kern="1200" dirty="0" smtClean="0">
              <a:latin typeface="Calibri" pitchFamily="34" charset="0"/>
              <a:ea typeface="仿宋_GB2312" pitchFamily="49" charset="-122"/>
            </a:rPr>
            <a:t>个，观察员国</a:t>
          </a:r>
          <a:r>
            <a:rPr lang="en-US" altLang="zh-CN" sz="1600" b="1" kern="1200" dirty="0" smtClean="0">
              <a:latin typeface="Calibri" pitchFamily="34" charset="0"/>
              <a:ea typeface="仿宋_GB2312" pitchFamily="49" charset="-122"/>
            </a:rPr>
            <a:t>10</a:t>
          </a:r>
          <a:r>
            <a:rPr lang="zh-CN" altLang="zh-CN" sz="1600" b="1" kern="1200" dirty="0" smtClean="0">
              <a:latin typeface="Calibri" pitchFamily="34" charset="0"/>
              <a:ea typeface="仿宋_GB2312" pitchFamily="49" charset="-122"/>
            </a:rPr>
            <a:t>个，总部设在日内瓦</a:t>
          </a:r>
          <a:endParaRPr lang="zh-CN" altLang="en-US" sz="1600" kern="1200" dirty="0"/>
        </a:p>
      </dsp:txBody>
      <dsp:txXfrm>
        <a:off x="5005688" y="1150111"/>
        <a:ext cx="1365504" cy="2913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270BD-0F79-4197-A651-3084B8B0A557}">
      <dsp:nvSpPr>
        <dsp:cNvPr id="0" name=""/>
        <dsp:cNvSpPr/>
      </dsp:nvSpPr>
      <dsp:spPr>
        <a:xfrm>
          <a:off x="649623" y="0"/>
          <a:ext cx="7362400" cy="3888432"/>
        </a:xfrm>
        <a:prstGeom prst="rightArrow">
          <a:avLst/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F06D0-F5B6-429B-B8FA-BF4FEFF910E6}">
      <dsp:nvSpPr>
        <dsp:cNvPr id="0" name=""/>
        <dsp:cNvSpPr/>
      </dsp:nvSpPr>
      <dsp:spPr>
        <a:xfrm>
          <a:off x="2537" y="1166529"/>
          <a:ext cx="1527630" cy="155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创建阶段（</a:t>
          </a:r>
          <a:r>
            <a:rPr lang="en-US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1950-1958</a:t>
          </a: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kern="1200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sp:txBody>
      <dsp:txXfrm>
        <a:off x="77110" y="1241102"/>
        <a:ext cx="1378484" cy="1406226"/>
      </dsp:txXfrm>
    </dsp:sp>
    <dsp:sp modelId="{E61DEB82-2531-4EEF-8B8A-84778825C521}">
      <dsp:nvSpPr>
        <dsp:cNvPr id="0" name=""/>
        <dsp:cNvSpPr/>
      </dsp:nvSpPr>
      <dsp:spPr>
        <a:xfrm>
          <a:off x="1784773" y="1166529"/>
          <a:ext cx="1527630" cy="155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恢复再建阶段（</a:t>
          </a:r>
          <a:r>
            <a:rPr lang="en-US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1959-1968</a:t>
          </a: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kern="1200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sp:txBody>
      <dsp:txXfrm>
        <a:off x="1859346" y="1241102"/>
        <a:ext cx="1378484" cy="1406226"/>
      </dsp:txXfrm>
    </dsp:sp>
    <dsp:sp modelId="{0F44D9B6-8A85-4B6E-BA11-31E9A5EB5D0C}">
      <dsp:nvSpPr>
        <dsp:cNvPr id="0" name=""/>
        <dsp:cNvSpPr/>
      </dsp:nvSpPr>
      <dsp:spPr>
        <a:xfrm>
          <a:off x="3567008" y="1166529"/>
          <a:ext cx="1527630" cy="155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应急建设和全面发展阶段（</a:t>
          </a:r>
          <a:r>
            <a:rPr lang="en-US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1969-1978</a:t>
          </a: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kern="1200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sp:txBody>
      <dsp:txXfrm>
        <a:off x="3641581" y="1241102"/>
        <a:ext cx="1378484" cy="1406226"/>
      </dsp:txXfrm>
    </dsp:sp>
    <dsp:sp modelId="{797F20F9-58FE-4A10-B7FE-0AC2B62D5F9F}">
      <dsp:nvSpPr>
        <dsp:cNvPr id="0" name=""/>
        <dsp:cNvSpPr/>
      </dsp:nvSpPr>
      <dsp:spPr>
        <a:xfrm>
          <a:off x="5349244" y="1166529"/>
          <a:ext cx="1527630" cy="155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调整改革阶段（</a:t>
          </a:r>
          <a:r>
            <a:rPr lang="en-US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1979-2000</a:t>
          </a: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年）</a:t>
          </a:r>
          <a:endParaRPr lang="zh-CN" altLang="en-US" sz="2000" b="1" kern="1200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sp:txBody>
      <dsp:txXfrm>
        <a:off x="5423817" y="1241102"/>
        <a:ext cx="1378484" cy="1406226"/>
      </dsp:txXfrm>
    </dsp:sp>
    <dsp:sp modelId="{4675C9CB-6F51-49AC-AFB1-227B61E11721}">
      <dsp:nvSpPr>
        <dsp:cNvPr id="0" name=""/>
        <dsp:cNvSpPr/>
      </dsp:nvSpPr>
      <dsp:spPr>
        <a:xfrm>
          <a:off x="7131479" y="1166529"/>
          <a:ext cx="1527630" cy="155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全面协调发展阶段（</a:t>
          </a:r>
          <a:r>
            <a:rPr lang="en-US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2001</a:t>
          </a:r>
          <a:r>
            <a:rPr lang="zh-CN" sz="2000" b="1" kern="120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rPr>
            <a:t>至今）</a:t>
          </a:r>
          <a:endParaRPr lang="zh-CN" altLang="en-US" sz="2000" b="1" kern="1200" dirty="0" smtClean="0">
            <a:solidFill>
              <a:schemeClr val="tx1"/>
            </a:solidFill>
            <a:latin typeface="楷体_GB2312" pitchFamily="49" charset="-122"/>
            <a:ea typeface="楷体_GB2312" pitchFamily="49" charset="-122"/>
          </a:endParaRPr>
        </a:p>
      </dsp:txBody>
      <dsp:txXfrm>
        <a:off x="7206052" y="1241102"/>
        <a:ext cx="1378484" cy="14062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2C995-D925-4BCF-95CA-F7FBF517779E}">
      <dsp:nvSpPr>
        <dsp:cNvPr id="0" name=""/>
        <dsp:cNvSpPr/>
      </dsp:nvSpPr>
      <dsp:spPr>
        <a:xfrm>
          <a:off x="0" y="3736622"/>
          <a:ext cx="4968552" cy="4904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chemeClr val="tx1"/>
              </a:solidFill>
            </a:rPr>
            <a:t>1992</a:t>
          </a:r>
          <a:r>
            <a:rPr lang="zh-CN" sz="1600" b="1" kern="1200" smtClean="0">
              <a:solidFill>
                <a:schemeClr val="tx1"/>
              </a:solidFill>
            </a:rPr>
            <a:t>年</a:t>
          </a:r>
          <a:r>
            <a:rPr lang="en-US" sz="1600" b="1" kern="1200" smtClean="0">
              <a:solidFill>
                <a:schemeClr val="tx1"/>
              </a:solidFill>
            </a:rPr>
            <a:t>8</a:t>
          </a:r>
          <a:r>
            <a:rPr lang="zh-CN" sz="1600" b="1" kern="1200" smtClean="0">
              <a:solidFill>
                <a:schemeClr val="tx1"/>
              </a:solidFill>
            </a:rPr>
            <a:t>月</a:t>
          </a:r>
          <a:r>
            <a:rPr lang="en-US" sz="1600" b="1" kern="1200" smtClean="0">
              <a:solidFill>
                <a:schemeClr val="tx1"/>
              </a:solidFill>
            </a:rPr>
            <a:t>15</a:t>
          </a:r>
          <a:r>
            <a:rPr lang="zh-CN" sz="1600" b="1" kern="1200" smtClean="0">
              <a:solidFill>
                <a:schemeClr val="tx1"/>
              </a:solidFill>
            </a:rPr>
            <a:t>日，市民防办正式对外挂牌</a:t>
          </a:r>
          <a:endParaRPr lang="zh-CN" sz="1600" kern="1200">
            <a:solidFill>
              <a:schemeClr val="tx1"/>
            </a:solidFill>
          </a:endParaRPr>
        </a:p>
      </dsp:txBody>
      <dsp:txXfrm>
        <a:off x="0" y="3736622"/>
        <a:ext cx="4968552" cy="490429"/>
      </dsp:txXfrm>
    </dsp:sp>
    <dsp:sp modelId="{D81E9D2B-7AAD-4BEB-BA8B-407AD72B8914}">
      <dsp:nvSpPr>
        <dsp:cNvPr id="0" name=""/>
        <dsp:cNvSpPr/>
      </dsp:nvSpPr>
      <dsp:spPr>
        <a:xfrm rot="10800000">
          <a:off x="0" y="2989698"/>
          <a:ext cx="4968552" cy="75428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chemeClr val="tx1"/>
              </a:solidFill>
            </a:rPr>
            <a:t>1992</a:t>
          </a:r>
          <a:r>
            <a:rPr lang="zh-CN" sz="1600" b="1" kern="1200" smtClean="0">
              <a:solidFill>
                <a:schemeClr val="tx1"/>
              </a:solidFill>
            </a:rPr>
            <a:t>年</a:t>
          </a:r>
          <a:r>
            <a:rPr lang="en-US" sz="1600" b="1" kern="1200" smtClean="0">
              <a:solidFill>
                <a:schemeClr val="tx1"/>
              </a:solidFill>
            </a:rPr>
            <a:t>6</a:t>
          </a:r>
          <a:r>
            <a:rPr lang="zh-CN" sz="1600" b="1" kern="1200" smtClean="0">
              <a:solidFill>
                <a:schemeClr val="tx1"/>
              </a:solidFill>
            </a:rPr>
            <a:t>月</a:t>
          </a:r>
          <a:r>
            <a:rPr lang="en-US" sz="1600" b="1" kern="1200" smtClean="0">
              <a:solidFill>
                <a:schemeClr val="tx1"/>
              </a:solidFill>
            </a:rPr>
            <a:t>24</a:t>
          </a:r>
          <a:r>
            <a:rPr lang="zh-CN" sz="1600" b="1" kern="1200" smtClean="0">
              <a:solidFill>
                <a:schemeClr val="tx1"/>
              </a:solidFill>
            </a:rPr>
            <a:t>日，市人防办改称上海市民防办</a:t>
          </a:r>
          <a:endParaRPr lang="zh-CN" sz="1600" kern="1200">
            <a:solidFill>
              <a:schemeClr val="tx1"/>
            </a:solidFill>
          </a:endParaRPr>
        </a:p>
      </dsp:txBody>
      <dsp:txXfrm rot="10800000">
        <a:off x="0" y="2989698"/>
        <a:ext cx="4968552" cy="490109"/>
      </dsp:txXfrm>
    </dsp:sp>
    <dsp:sp modelId="{731CCC34-C848-46E2-8E62-C6D667CDEFA2}">
      <dsp:nvSpPr>
        <dsp:cNvPr id="0" name=""/>
        <dsp:cNvSpPr/>
      </dsp:nvSpPr>
      <dsp:spPr>
        <a:xfrm rot="10800000">
          <a:off x="0" y="2242773"/>
          <a:ext cx="4968552" cy="75428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chemeClr val="tx1"/>
              </a:solidFill>
            </a:rPr>
            <a:t>1991</a:t>
          </a:r>
          <a:r>
            <a:rPr lang="zh-CN" sz="1600" b="1" kern="1200" smtClean="0">
              <a:solidFill>
                <a:schemeClr val="tx1"/>
              </a:solidFill>
            </a:rPr>
            <a:t>年</a:t>
          </a:r>
          <a:r>
            <a:rPr lang="en-US" sz="1600" b="1" kern="1200" smtClean="0">
              <a:solidFill>
                <a:schemeClr val="tx1"/>
              </a:solidFill>
            </a:rPr>
            <a:t>12</a:t>
          </a:r>
          <a:r>
            <a:rPr lang="zh-CN" sz="1600" b="1" kern="1200" smtClean="0">
              <a:solidFill>
                <a:schemeClr val="tx1"/>
              </a:solidFill>
            </a:rPr>
            <a:t>月</a:t>
          </a:r>
          <a:r>
            <a:rPr lang="en-US" sz="1600" b="1" kern="1200" smtClean="0">
              <a:solidFill>
                <a:schemeClr val="tx1"/>
              </a:solidFill>
            </a:rPr>
            <a:t>13</a:t>
          </a:r>
          <a:r>
            <a:rPr lang="zh-CN" sz="1600" b="1" kern="1200" smtClean="0">
              <a:solidFill>
                <a:schemeClr val="tx1"/>
              </a:solidFill>
            </a:rPr>
            <a:t>日，市人防办兼管核事故救援</a:t>
          </a:r>
          <a:endParaRPr lang="zh-CN" sz="1600" kern="1200">
            <a:solidFill>
              <a:schemeClr val="tx1"/>
            </a:solidFill>
          </a:endParaRPr>
        </a:p>
      </dsp:txBody>
      <dsp:txXfrm rot="10800000">
        <a:off x="0" y="2242773"/>
        <a:ext cx="4968552" cy="490109"/>
      </dsp:txXfrm>
    </dsp:sp>
    <dsp:sp modelId="{5753F972-E2CA-4F43-A883-A0E722A8E4B0}">
      <dsp:nvSpPr>
        <dsp:cNvPr id="0" name=""/>
        <dsp:cNvSpPr/>
      </dsp:nvSpPr>
      <dsp:spPr>
        <a:xfrm rot="10800000">
          <a:off x="0" y="1495849"/>
          <a:ext cx="4968552" cy="75428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chemeClr val="tx1"/>
              </a:solidFill>
            </a:rPr>
            <a:t>1986</a:t>
          </a:r>
          <a:r>
            <a:rPr lang="zh-CN" sz="1600" b="1" kern="1200" smtClean="0">
              <a:solidFill>
                <a:schemeClr val="tx1"/>
              </a:solidFill>
            </a:rPr>
            <a:t>年</a:t>
          </a:r>
          <a:r>
            <a:rPr lang="en-US" sz="1600" b="1" kern="1200" smtClean="0">
              <a:solidFill>
                <a:schemeClr val="tx1"/>
              </a:solidFill>
            </a:rPr>
            <a:t>2</a:t>
          </a:r>
          <a:r>
            <a:rPr lang="zh-CN" sz="1600" b="1" kern="1200" smtClean="0">
              <a:solidFill>
                <a:schemeClr val="tx1"/>
              </a:solidFill>
            </a:rPr>
            <a:t>月</a:t>
          </a:r>
          <a:r>
            <a:rPr lang="en-US" sz="1600" b="1" kern="1200" smtClean="0">
              <a:solidFill>
                <a:schemeClr val="tx1"/>
              </a:solidFill>
            </a:rPr>
            <a:t>6</a:t>
          </a:r>
          <a:r>
            <a:rPr lang="zh-CN" sz="1600" b="1" kern="1200" smtClean="0">
              <a:solidFill>
                <a:schemeClr val="tx1"/>
              </a:solidFill>
            </a:rPr>
            <a:t>日，市人防办兼管抗震救灾工作</a:t>
          </a:r>
          <a:endParaRPr lang="zh-CN" sz="1600" kern="1200">
            <a:solidFill>
              <a:schemeClr val="tx1"/>
            </a:solidFill>
          </a:endParaRPr>
        </a:p>
      </dsp:txBody>
      <dsp:txXfrm rot="10800000">
        <a:off x="0" y="1495849"/>
        <a:ext cx="4968552" cy="490109"/>
      </dsp:txXfrm>
    </dsp:sp>
    <dsp:sp modelId="{2D8D395A-6853-492C-82B0-F77528A96992}">
      <dsp:nvSpPr>
        <dsp:cNvPr id="0" name=""/>
        <dsp:cNvSpPr/>
      </dsp:nvSpPr>
      <dsp:spPr>
        <a:xfrm rot="10800000">
          <a:off x="0" y="748924"/>
          <a:ext cx="4968552" cy="75428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chemeClr val="tx1"/>
              </a:solidFill>
            </a:rPr>
            <a:t>1969</a:t>
          </a:r>
          <a:r>
            <a:rPr lang="zh-CN" sz="1600" b="1" kern="1200" smtClean="0">
              <a:solidFill>
                <a:schemeClr val="tx1"/>
              </a:solidFill>
            </a:rPr>
            <a:t>年</a:t>
          </a:r>
          <a:r>
            <a:rPr lang="en-US" sz="1600" b="1" kern="1200" smtClean="0">
              <a:solidFill>
                <a:schemeClr val="tx1"/>
              </a:solidFill>
            </a:rPr>
            <a:t>10</a:t>
          </a:r>
          <a:r>
            <a:rPr lang="zh-CN" sz="1600" b="1" kern="1200" smtClean="0">
              <a:solidFill>
                <a:schemeClr val="tx1"/>
              </a:solidFill>
            </a:rPr>
            <a:t>月</a:t>
          </a:r>
          <a:r>
            <a:rPr lang="en-US" sz="1600" b="1" kern="1200" smtClean="0">
              <a:solidFill>
                <a:schemeClr val="tx1"/>
              </a:solidFill>
            </a:rPr>
            <a:t>16</a:t>
          </a:r>
          <a:r>
            <a:rPr lang="zh-CN" sz="1600" b="1" kern="1200" smtClean="0">
              <a:solidFill>
                <a:schemeClr val="tx1"/>
              </a:solidFill>
            </a:rPr>
            <a:t>日，市人民防空办公室成立</a:t>
          </a:r>
          <a:endParaRPr lang="zh-CN" sz="1600" kern="1200">
            <a:solidFill>
              <a:schemeClr val="tx1"/>
            </a:solidFill>
          </a:endParaRPr>
        </a:p>
      </dsp:txBody>
      <dsp:txXfrm rot="10800000">
        <a:off x="0" y="748924"/>
        <a:ext cx="4968552" cy="490109"/>
      </dsp:txXfrm>
    </dsp:sp>
    <dsp:sp modelId="{56F189D3-FE29-44CD-8C19-51B3F4B1336B}">
      <dsp:nvSpPr>
        <dsp:cNvPr id="0" name=""/>
        <dsp:cNvSpPr/>
      </dsp:nvSpPr>
      <dsp:spPr>
        <a:xfrm rot="10800000">
          <a:off x="0" y="2000"/>
          <a:ext cx="4968552" cy="75428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1949</a:t>
          </a:r>
          <a:r>
            <a:rPr lang="zh-CN" sz="1600" b="1" kern="1200" dirty="0" smtClean="0">
              <a:solidFill>
                <a:schemeClr val="tx1"/>
              </a:solidFill>
            </a:rPr>
            <a:t>年</a:t>
          </a:r>
          <a:r>
            <a:rPr lang="en-US" sz="1600" b="1" kern="1200" dirty="0" smtClean="0">
              <a:solidFill>
                <a:schemeClr val="tx1"/>
              </a:solidFill>
            </a:rPr>
            <a:t>11</a:t>
          </a:r>
          <a:r>
            <a:rPr lang="zh-CN" sz="1600" b="1" kern="1200" dirty="0" smtClean="0">
              <a:solidFill>
                <a:schemeClr val="tx1"/>
              </a:solidFill>
            </a:rPr>
            <a:t>月</a:t>
          </a:r>
          <a:r>
            <a:rPr lang="en-US" sz="1600" b="1" kern="1200" dirty="0" smtClean="0">
              <a:solidFill>
                <a:schemeClr val="tx1"/>
              </a:solidFill>
            </a:rPr>
            <a:t>4</a:t>
          </a:r>
          <a:r>
            <a:rPr lang="zh-CN" sz="1600" b="1" kern="1200" dirty="0" smtClean="0">
              <a:solidFill>
                <a:schemeClr val="tx1"/>
              </a:solidFill>
            </a:rPr>
            <a:t>日，市人民防空委员会成立</a:t>
          </a:r>
          <a:endParaRPr lang="zh-CN" sz="1600" kern="1200" dirty="0">
            <a:solidFill>
              <a:schemeClr val="tx1"/>
            </a:solidFill>
          </a:endParaRPr>
        </a:p>
      </dsp:txBody>
      <dsp:txXfrm rot="10800000">
        <a:off x="0" y="2000"/>
        <a:ext cx="4968552" cy="4901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9DD3C-9001-4120-ABE2-DEFE81AD8A4F}">
      <dsp:nvSpPr>
        <dsp:cNvPr id="0" name=""/>
        <dsp:cNvSpPr/>
      </dsp:nvSpPr>
      <dsp:spPr>
        <a:xfrm>
          <a:off x="1665530" y="1376"/>
          <a:ext cx="1666394" cy="833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rPr>
            <a:t>老三防</a:t>
          </a:r>
        </a:p>
      </dsp:txBody>
      <dsp:txXfrm>
        <a:off x="1689934" y="25780"/>
        <a:ext cx="1617586" cy="784389"/>
      </dsp:txXfrm>
    </dsp:sp>
    <dsp:sp modelId="{CAF8BAE6-68BF-4D91-8E1F-0F9F07CEAAC0}">
      <dsp:nvSpPr>
        <dsp:cNvPr id="0" name=""/>
        <dsp:cNvSpPr/>
      </dsp:nvSpPr>
      <dsp:spPr>
        <a:xfrm>
          <a:off x="1832169" y="834573"/>
          <a:ext cx="166639" cy="624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897"/>
              </a:lnTo>
              <a:lnTo>
                <a:pt x="166639" y="6248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8543B-9C8D-40CE-8296-2F4347317B63}">
      <dsp:nvSpPr>
        <dsp:cNvPr id="0" name=""/>
        <dsp:cNvSpPr/>
      </dsp:nvSpPr>
      <dsp:spPr>
        <a:xfrm>
          <a:off x="1998809" y="1042873"/>
          <a:ext cx="1333115" cy="833197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防核武器</a:t>
          </a:r>
        </a:p>
      </dsp:txBody>
      <dsp:txXfrm>
        <a:off x="2023213" y="1067277"/>
        <a:ext cx="1284307" cy="784389"/>
      </dsp:txXfrm>
    </dsp:sp>
    <dsp:sp modelId="{BB09EF43-64A2-4168-8334-CDDDADB67C7A}">
      <dsp:nvSpPr>
        <dsp:cNvPr id="0" name=""/>
        <dsp:cNvSpPr/>
      </dsp:nvSpPr>
      <dsp:spPr>
        <a:xfrm>
          <a:off x="1832169" y="834573"/>
          <a:ext cx="172225" cy="16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0260"/>
              </a:lnTo>
              <a:lnTo>
                <a:pt x="172225" y="16702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5B8CA-0FFF-4088-8FDB-5563D3538467}">
      <dsp:nvSpPr>
        <dsp:cNvPr id="0" name=""/>
        <dsp:cNvSpPr/>
      </dsp:nvSpPr>
      <dsp:spPr>
        <a:xfrm>
          <a:off x="2004394" y="2088235"/>
          <a:ext cx="1333115" cy="833197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防化学武器</a:t>
          </a:r>
        </a:p>
      </dsp:txBody>
      <dsp:txXfrm>
        <a:off x="2028798" y="2112639"/>
        <a:ext cx="1284307" cy="784389"/>
      </dsp:txXfrm>
    </dsp:sp>
    <dsp:sp modelId="{09BD6163-2909-405D-ABF2-9EAAE4A349E4}">
      <dsp:nvSpPr>
        <dsp:cNvPr id="0" name=""/>
        <dsp:cNvSpPr/>
      </dsp:nvSpPr>
      <dsp:spPr>
        <a:xfrm>
          <a:off x="1832169" y="834573"/>
          <a:ext cx="166639" cy="270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891"/>
              </a:lnTo>
              <a:lnTo>
                <a:pt x="166639" y="27078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06BF3-305C-4E79-8E75-B2AFAA5117E1}">
      <dsp:nvSpPr>
        <dsp:cNvPr id="0" name=""/>
        <dsp:cNvSpPr/>
      </dsp:nvSpPr>
      <dsp:spPr>
        <a:xfrm>
          <a:off x="1998809" y="3125866"/>
          <a:ext cx="1333115" cy="833197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防生物武器</a:t>
          </a:r>
        </a:p>
      </dsp:txBody>
      <dsp:txXfrm>
        <a:off x="2023213" y="3150270"/>
        <a:ext cx="1284307" cy="784389"/>
      </dsp:txXfrm>
    </dsp:sp>
    <dsp:sp modelId="{2F4A36E4-A05E-4D1A-AEE8-CB8C522731BB}">
      <dsp:nvSpPr>
        <dsp:cNvPr id="0" name=""/>
        <dsp:cNvSpPr/>
      </dsp:nvSpPr>
      <dsp:spPr>
        <a:xfrm>
          <a:off x="3748523" y="1376"/>
          <a:ext cx="1666394" cy="833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rPr>
            <a:t>新三防</a:t>
          </a:r>
        </a:p>
      </dsp:txBody>
      <dsp:txXfrm>
        <a:off x="3772927" y="25780"/>
        <a:ext cx="1617586" cy="784389"/>
      </dsp:txXfrm>
    </dsp:sp>
    <dsp:sp modelId="{7C399B5C-364B-4900-B2C2-AC503721CA2E}">
      <dsp:nvSpPr>
        <dsp:cNvPr id="0" name=""/>
        <dsp:cNvSpPr/>
      </dsp:nvSpPr>
      <dsp:spPr>
        <a:xfrm>
          <a:off x="3915162" y="834573"/>
          <a:ext cx="166639" cy="624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897"/>
              </a:lnTo>
              <a:lnTo>
                <a:pt x="166639" y="6248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D5690-170D-42D5-A44B-61865186AF30}">
      <dsp:nvSpPr>
        <dsp:cNvPr id="0" name=""/>
        <dsp:cNvSpPr/>
      </dsp:nvSpPr>
      <dsp:spPr>
        <a:xfrm>
          <a:off x="4081802" y="1042873"/>
          <a:ext cx="1333115" cy="833197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防精确打击</a:t>
          </a:r>
        </a:p>
      </dsp:txBody>
      <dsp:txXfrm>
        <a:off x="4106206" y="1067277"/>
        <a:ext cx="1284307" cy="784389"/>
      </dsp:txXfrm>
    </dsp:sp>
    <dsp:sp modelId="{725326E9-4518-40FE-9386-1C06C6BD4F48}">
      <dsp:nvSpPr>
        <dsp:cNvPr id="0" name=""/>
        <dsp:cNvSpPr/>
      </dsp:nvSpPr>
      <dsp:spPr>
        <a:xfrm>
          <a:off x="3915162" y="834573"/>
          <a:ext cx="166639" cy="166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394"/>
              </a:lnTo>
              <a:lnTo>
                <a:pt x="166639" y="16663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DDB33-2DE9-49FF-805B-4D8B3092BD17}">
      <dsp:nvSpPr>
        <dsp:cNvPr id="0" name=""/>
        <dsp:cNvSpPr/>
      </dsp:nvSpPr>
      <dsp:spPr>
        <a:xfrm>
          <a:off x="4081802" y="2084369"/>
          <a:ext cx="1333115" cy="833197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防电子干扰</a:t>
          </a:r>
        </a:p>
      </dsp:txBody>
      <dsp:txXfrm>
        <a:off x="4106206" y="2108773"/>
        <a:ext cx="1284307" cy="784389"/>
      </dsp:txXfrm>
    </dsp:sp>
    <dsp:sp modelId="{8973EBF5-0DA5-44D9-921D-A75DDEE2577D}">
      <dsp:nvSpPr>
        <dsp:cNvPr id="0" name=""/>
        <dsp:cNvSpPr/>
      </dsp:nvSpPr>
      <dsp:spPr>
        <a:xfrm>
          <a:off x="3915162" y="834573"/>
          <a:ext cx="166639" cy="270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891"/>
              </a:lnTo>
              <a:lnTo>
                <a:pt x="166639" y="27078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CDAD1-16C7-40D2-85C3-7A76201361D5}">
      <dsp:nvSpPr>
        <dsp:cNvPr id="0" name=""/>
        <dsp:cNvSpPr/>
      </dsp:nvSpPr>
      <dsp:spPr>
        <a:xfrm>
          <a:off x="4081802" y="3125866"/>
          <a:ext cx="1333115" cy="833197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防侦察监视</a:t>
          </a:r>
        </a:p>
      </dsp:txBody>
      <dsp:txXfrm>
        <a:off x="4106206" y="3150270"/>
        <a:ext cx="1284307" cy="7843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ED66C-3032-4CF7-9B46-39BC6A388CAB}">
      <dsp:nvSpPr>
        <dsp:cNvPr id="0" name=""/>
        <dsp:cNvSpPr/>
      </dsp:nvSpPr>
      <dsp:spPr>
        <a:xfrm>
          <a:off x="28" y="107127"/>
          <a:ext cx="2725509" cy="10902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latin typeface="Calibri" pitchFamily="34" charset="0"/>
              <a:ea typeface="仿宋_GB2312" pitchFamily="49" charset="-122"/>
            </a:rPr>
            <a:t>战时的任务</a:t>
          </a:r>
          <a:endParaRPr lang="zh-CN" altLang="en-US" sz="2800" b="1" kern="1200" dirty="0"/>
        </a:p>
      </dsp:txBody>
      <dsp:txXfrm>
        <a:off x="28" y="107127"/>
        <a:ext cx="2725509" cy="1090203"/>
      </dsp:txXfrm>
    </dsp:sp>
    <dsp:sp modelId="{0CBF5734-3EEC-41F9-A092-C4C607C38C72}">
      <dsp:nvSpPr>
        <dsp:cNvPr id="0" name=""/>
        <dsp:cNvSpPr/>
      </dsp:nvSpPr>
      <dsp:spPr>
        <a:xfrm>
          <a:off x="28" y="1197331"/>
          <a:ext cx="2725509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发布防空警报信号</a:t>
          </a:r>
          <a:endParaRPr lang="zh-CN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组织人口疏散掩蔽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smtClean="0">
              <a:latin typeface="Calibri" pitchFamily="34" charset="0"/>
              <a:ea typeface="仿宋_GB2312" pitchFamily="49" charset="-122"/>
            </a:rPr>
            <a:t>防护重要经济目标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消除空袭后果危害</a:t>
          </a:r>
          <a:endParaRPr lang="zh-CN" altLang="en-US" sz="2000" b="1" kern="1200" dirty="0">
            <a:latin typeface="Calibri" pitchFamily="34" charset="0"/>
            <a:ea typeface="仿宋_GB2312" pitchFamily="49" charset="-122"/>
          </a:endParaRPr>
        </a:p>
      </dsp:txBody>
      <dsp:txXfrm>
        <a:off x="28" y="1197331"/>
        <a:ext cx="2725509" cy="2944012"/>
      </dsp:txXfrm>
    </dsp:sp>
    <dsp:sp modelId="{2EC66475-BCF3-4971-957A-E1C676259F81}">
      <dsp:nvSpPr>
        <dsp:cNvPr id="0" name=""/>
        <dsp:cNvSpPr/>
      </dsp:nvSpPr>
      <dsp:spPr>
        <a:xfrm>
          <a:off x="3107109" y="107127"/>
          <a:ext cx="2725509" cy="10902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latin typeface="Calibri" pitchFamily="34" charset="0"/>
              <a:ea typeface="仿宋_GB2312" pitchFamily="49" charset="-122"/>
            </a:rPr>
            <a:t>平时的任务</a:t>
          </a:r>
        </a:p>
      </dsp:txBody>
      <dsp:txXfrm>
        <a:off x="3107109" y="107127"/>
        <a:ext cx="2725509" cy="1090203"/>
      </dsp:txXfrm>
    </dsp:sp>
    <dsp:sp modelId="{D28586DD-B7E3-4D1D-9750-FD130AF44F84}">
      <dsp:nvSpPr>
        <dsp:cNvPr id="0" name=""/>
        <dsp:cNvSpPr/>
      </dsp:nvSpPr>
      <dsp:spPr>
        <a:xfrm>
          <a:off x="3107109" y="1197331"/>
          <a:ext cx="2725509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组织指挥体系建设</a:t>
          </a:r>
          <a:endParaRPr lang="zh-CN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民防工程体系建设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通信警报体系建设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专业队伍体系建设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人口疏散地域和基地建设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民众防护教育培训</a:t>
          </a:r>
          <a:endParaRPr lang="en-US" altLang="zh-CN" sz="2000" b="1" kern="1200" dirty="0">
            <a:latin typeface="Calibri" pitchFamily="34" charset="0"/>
            <a:ea typeface="仿宋_GB2312" pitchFamily="49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>
              <a:latin typeface="Calibri" pitchFamily="34" charset="0"/>
              <a:ea typeface="仿宋_GB2312" pitchFamily="49" charset="-122"/>
            </a:rPr>
            <a:t>平时防灾减灾工作</a:t>
          </a:r>
          <a:endParaRPr lang="zh-CN" altLang="en-US" sz="2000" kern="1200" dirty="0"/>
        </a:p>
      </dsp:txBody>
      <dsp:txXfrm>
        <a:off x="3107109" y="1197331"/>
        <a:ext cx="2725509" cy="2944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E95C0-277F-407D-9A01-A85989B0EB81}">
      <dsp:nvSpPr>
        <dsp:cNvPr id="0" name=""/>
        <dsp:cNvSpPr/>
      </dsp:nvSpPr>
      <dsp:spPr>
        <a:xfrm rot="5400000">
          <a:off x="3660819" y="-1330164"/>
          <a:ext cx="1002486" cy="3917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0" kern="1200" dirty="0" smtClean="0"/>
            <a:t>配有面具的人员应立即闭眼、屏气，将面具迅速准确地带好</a:t>
          </a:r>
          <a:endParaRPr lang="zh-CN" alt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b="0" kern="1200" dirty="0" smtClean="0"/>
            <a:t>没有防毒面具的人员可使用事先做好的浸水浸碱和包土颗粒的口罩、纱布、毛巾等建议器材进行防护</a:t>
          </a:r>
          <a:r>
            <a:rPr lang="zh-CN" altLang="en-US" sz="1300" kern="1200" dirty="0" smtClean="0"/>
            <a:t>。</a:t>
          </a:r>
          <a:endParaRPr lang="zh-CN" altLang="en-US" sz="1300" kern="1200" dirty="0"/>
        </a:p>
      </dsp:txBody>
      <dsp:txXfrm rot="-5400000">
        <a:off x="2203445" y="176147"/>
        <a:ext cx="3868298" cy="904612"/>
      </dsp:txXfrm>
    </dsp:sp>
    <dsp:sp modelId="{F2846750-45D4-4E4A-80E6-9389556FFD3D}">
      <dsp:nvSpPr>
        <dsp:cNvPr id="0" name=""/>
        <dsp:cNvSpPr/>
      </dsp:nvSpPr>
      <dsp:spPr>
        <a:xfrm>
          <a:off x="0" y="1898"/>
          <a:ext cx="2203444" cy="1253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rgbClr val="002060"/>
              </a:solidFill>
            </a:rPr>
            <a:t>呼吸道防护</a:t>
          </a:r>
          <a:endParaRPr lang="zh-CN" altLang="en-US" sz="2800" b="1" kern="1200" dirty="0">
            <a:solidFill>
              <a:srgbClr val="002060"/>
            </a:solidFill>
          </a:endParaRPr>
        </a:p>
      </dsp:txBody>
      <dsp:txXfrm>
        <a:off x="61172" y="63070"/>
        <a:ext cx="2081100" cy="1130763"/>
      </dsp:txXfrm>
    </dsp:sp>
    <dsp:sp modelId="{F7242B15-0702-4C4D-8E0F-FAA5B221D71F}">
      <dsp:nvSpPr>
        <dsp:cNvPr id="0" name=""/>
        <dsp:cNvSpPr/>
      </dsp:nvSpPr>
      <dsp:spPr>
        <a:xfrm rot="5400000">
          <a:off x="3660819" y="-14401"/>
          <a:ext cx="1002486" cy="3917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800" kern="1200" dirty="0" smtClean="0"/>
            <a:t>披上防毒斗蓬或雨衣、塑料布等，穿好防毒靴或用就便材料包裹腿脚，戴好防毒手套。</a:t>
          </a:r>
          <a:endParaRPr lang="zh-CN" altLang="en-US" sz="1800" kern="1200" dirty="0"/>
        </a:p>
      </dsp:txBody>
      <dsp:txXfrm rot="-5400000">
        <a:off x="2203445" y="1491911"/>
        <a:ext cx="3868298" cy="904612"/>
      </dsp:txXfrm>
    </dsp:sp>
    <dsp:sp modelId="{2804C458-EDEC-456F-B374-2068FA7F856E}">
      <dsp:nvSpPr>
        <dsp:cNvPr id="0" name=""/>
        <dsp:cNvSpPr/>
      </dsp:nvSpPr>
      <dsp:spPr>
        <a:xfrm>
          <a:off x="0" y="1317662"/>
          <a:ext cx="2203444" cy="1253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rgbClr val="002060"/>
              </a:solidFill>
            </a:rPr>
            <a:t>皮肤防护</a:t>
          </a:r>
        </a:p>
      </dsp:txBody>
      <dsp:txXfrm>
        <a:off x="61172" y="1378834"/>
        <a:ext cx="2081100" cy="1130763"/>
      </dsp:txXfrm>
    </dsp:sp>
    <dsp:sp modelId="{22E59145-8AD9-47BA-939D-1F2A1A7EE99D}">
      <dsp:nvSpPr>
        <dsp:cNvPr id="0" name=""/>
        <dsp:cNvSpPr/>
      </dsp:nvSpPr>
      <dsp:spPr>
        <a:xfrm rot="5400000">
          <a:off x="3660819" y="1301361"/>
          <a:ext cx="1002486" cy="3917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800" kern="1200" dirty="0" smtClean="0"/>
            <a:t>在没有面具的情况下，可利用防风眼镜、游泳眼镜进行防护，或套上塑料袋进行防护。</a:t>
          </a:r>
          <a:endParaRPr lang="zh-CN" altLang="en-US" sz="1800" kern="1200" dirty="0"/>
        </a:p>
      </dsp:txBody>
      <dsp:txXfrm rot="-5400000">
        <a:off x="2203445" y="2807673"/>
        <a:ext cx="3868298" cy="904612"/>
      </dsp:txXfrm>
    </dsp:sp>
    <dsp:sp modelId="{078AC818-5AC3-488C-8A33-447EDC59F6FE}">
      <dsp:nvSpPr>
        <dsp:cNvPr id="0" name=""/>
        <dsp:cNvSpPr/>
      </dsp:nvSpPr>
      <dsp:spPr>
        <a:xfrm>
          <a:off x="0" y="2633425"/>
          <a:ext cx="2203444" cy="12531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rgbClr val="002060"/>
              </a:solidFill>
            </a:rPr>
            <a:t>眼睛防护</a:t>
          </a:r>
        </a:p>
      </dsp:txBody>
      <dsp:txXfrm>
        <a:off x="61172" y="2694597"/>
        <a:ext cx="2081100" cy="1130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A20E6E2-A753-4F4C-A7CC-2099CC1096A6}" type="datetimeFigureOut">
              <a:rPr lang="zh-CN" altLang="en-US"/>
              <a:pPr>
                <a:defRPr/>
              </a:pPr>
              <a:t>2020/7/8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9924D6F-B281-4BF9-BF6E-247D5D1D48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98093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71D7BE3-650C-477E-9FFB-1442C35B8B2A}" type="datetimeFigureOut">
              <a:rPr lang="zh-CN" altLang="en-US"/>
              <a:pPr>
                <a:defRPr/>
              </a:pPr>
              <a:t>2020/7/8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98EFA05-E3CF-4999-B450-D78BC687BF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24594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F5315-BF7B-446C-BAA6-32BDDAAC2A1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125A0-9B59-4BD0-94C6-5879732FA44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zh-CN" smtClean="0"/>
          </a:p>
        </p:txBody>
      </p:sp>
      <p:sp>
        <p:nvSpPr>
          <p:cNvPr id="94212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865299-0DE2-4E90-8C78-CA3D6A47CD7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CN" smtClean="0"/>
          </a:p>
        </p:txBody>
      </p:sp>
      <p:sp>
        <p:nvSpPr>
          <p:cNvPr id="9523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D62A3-1B78-4301-9255-F88212645799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zh-CN" smtClean="0"/>
          </a:p>
        </p:txBody>
      </p:sp>
      <p:sp>
        <p:nvSpPr>
          <p:cNvPr id="9626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B963F2-6854-4FDD-BC11-C7AB36B0C580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zh-CN" smtClean="0"/>
          </a:p>
        </p:txBody>
      </p:sp>
      <p:sp>
        <p:nvSpPr>
          <p:cNvPr id="97284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24643C-DB6D-4615-8900-42FACA942BB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zh-CN" smtClean="0"/>
          </a:p>
        </p:txBody>
      </p:sp>
      <p:sp>
        <p:nvSpPr>
          <p:cNvPr id="98308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31E03-4274-4B30-827F-F43187FF07D9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zh-CN" smtClean="0"/>
          </a:p>
        </p:txBody>
      </p:sp>
      <p:sp>
        <p:nvSpPr>
          <p:cNvPr id="99332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275C0-F28E-4D7B-8B24-4D91B4C7454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zh-CN" smtClean="0"/>
          </a:p>
        </p:txBody>
      </p:sp>
      <p:sp>
        <p:nvSpPr>
          <p:cNvPr id="10035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5CE1BF-B488-4882-890C-E297FE1744D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zh-CN" smtClean="0"/>
          </a:p>
        </p:txBody>
      </p:sp>
      <p:sp>
        <p:nvSpPr>
          <p:cNvPr id="10138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7CA381-CF21-4C0E-B39D-939BB3ABEAE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zh-CN" smtClean="0"/>
          </a:p>
        </p:txBody>
      </p:sp>
      <p:sp>
        <p:nvSpPr>
          <p:cNvPr id="102404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26E54-2A3B-43FB-9DC2-43CC0B49548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zh-CN" smtClean="0"/>
          </a:p>
        </p:txBody>
      </p:sp>
      <p:sp>
        <p:nvSpPr>
          <p:cNvPr id="103428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78522-9467-4B81-9C53-2F569BC19AE9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zh-CN" smtClean="0"/>
          </a:p>
        </p:txBody>
      </p:sp>
      <p:sp>
        <p:nvSpPr>
          <p:cNvPr id="104452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0A35F-CDA6-4B66-A74A-6BD3585A8E5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altLang="zh-CN" smtClean="0"/>
          </a:p>
        </p:txBody>
      </p:sp>
      <p:sp>
        <p:nvSpPr>
          <p:cNvPr id="10547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0A35F-CDA6-4B66-A74A-6BD3585A8E5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altLang="zh-CN" smtClean="0"/>
          </a:p>
        </p:txBody>
      </p:sp>
      <p:sp>
        <p:nvSpPr>
          <p:cNvPr id="10547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7BD35-FB61-44A4-B3D6-D18888BFC1F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altLang="zh-CN" smtClean="0"/>
          </a:p>
        </p:txBody>
      </p:sp>
      <p:sp>
        <p:nvSpPr>
          <p:cNvPr id="108548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7AFFC4-3B78-4783-8C63-43E70080D8B9}" type="slidenum">
              <a:rPr lang="zh-CN" altLang="en-US" sz="1200">
                <a:latin typeface="Calibri" pitchFamily="34" charset="0"/>
              </a:rPr>
              <a:pPr algn="r"/>
              <a:t>47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09572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6273C7-7910-4ABE-AAE8-10846A516323}" type="slidenum">
              <a:rPr lang="zh-CN" altLang="en-US" sz="1200">
                <a:latin typeface="Calibri" pitchFamily="34" charset="0"/>
              </a:rPr>
              <a:pPr algn="r"/>
              <a:t>48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059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49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50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51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52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F7DF56-21B8-4197-A9E7-FF4F10D6999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zh-CN" smtClean="0"/>
          </a:p>
        </p:txBody>
      </p:sp>
      <p:sp>
        <p:nvSpPr>
          <p:cNvPr id="88068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53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54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55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D62AA4-7099-4C61-AF5B-4B45F9FBD9A0}" type="slidenum">
              <a:rPr lang="zh-CN" altLang="en-US" sz="1200">
                <a:latin typeface="Calibri" pitchFamily="34" charset="0"/>
              </a:rPr>
              <a:pPr algn="r"/>
              <a:t>56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162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7B5056-3303-41A7-ADA8-A4C085317723}" type="slidenum">
              <a:rPr lang="zh-CN" altLang="en-US" sz="1200">
                <a:latin typeface="Calibri" pitchFamily="34" charset="0"/>
              </a:rPr>
              <a:pPr algn="r"/>
              <a:t>58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2644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781809-AF38-43D4-8990-221532A8C2B2}" type="slidenum">
              <a:rPr lang="zh-CN" altLang="en-US" sz="1200">
                <a:latin typeface="Calibri" pitchFamily="34" charset="0"/>
              </a:rPr>
              <a:pPr algn="r"/>
              <a:t>59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3668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0D529F-B472-4F9A-8C26-39B42C97FEBF}" type="slidenum">
              <a:rPr lang="zh-CN" altLang="en-US" sz="1200">
                <a:latin typeface="Calibri" pitchFamily="34" charset="0"/>
              </a:rPr>
              <a:pPr algn="r"/>
              <a:t>60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4692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5540D3-427B-4DE6-80CB-C06C8778F250}" type="slidenum">
              <a:rPr lang="zh-CN" altLang="en-US" sz="1200">
                <a:latin typeface="Calibri" pitchFamily="34" charset="0"/>
              </a:rPr>
              <a:pPr algn="r"/>
              <a:t>61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571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486514B-52B4-4A93-AC41-38C7F89026D3}" type="slidenum">
              <a:rPr lang="zh-CN" altLang="en-US" sz="1200">
                <a:latin typeface="Calibri" pitchFamily="34" charset="0"/>
              </a:rPr>
              <a:pPr algn="r"/>
              <a:t>62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11674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8EFA05-E3CF-4999-B450-D78BC687BFD1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5486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6040B3-68C1-40AC-8E68-E0F763ED1BD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zh-CN" smtClean="0"/>
          </a:p>
        </p:txBody>
      </p:sp>
      <p:sp>
        <p:nvSpPr>
          <p:cNvPr id="89092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43572-C1D1-45C2-A239-CF75560DEDF3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CN" smtClean="0"/>
          </a:p>
        </p:txBody>
      </p:sp>
      <p:sp>
        <p:nvSpPr>
          <p:cNvPr id="90116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730FB5-7617-46C5-A4E4-ED1BD51D24A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 smtClean="0"/>
          </a:p>
        </p:txBody>
      </p:sp>
      <p:sp>
        <p:nvSpPr>
          <p:cNvPr id="91140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ADCBF-DC59-4043-B864-8DD364CDE11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CN" smtClean="0"/>
          </a:p>
        </p:txBody>
      </p:sp>
      <p:sp>
        <p:nvSpPr>
          <p:cNvPr id="92164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922C4-FEA5-4AAC-B2A7-674C2C67064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zh-CN" smtClean="0"/>
          </a:p>
        </p:txBody>
      </p:sp>
      <p:sp>
        <p:nvSpPr>
          <p:cNvPr id="93188" name="备注占位符 1"/>
          <p:cNvSpPr>
            <a:spLocks noGrp="1"/>
          </p:cNvSpPr>
          <p:nvPr>
            <p:ph type="body" sz="quarter" idx="10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56F93-A189-477C-98BA-B6E4CDEC0E0F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611BE-7300-4B8D-84B0-9761FC098D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D0E12-AF3A-4E29-910F-38BBACA46A9C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037BC-DCED-47D4-ADB2-25BA248DA7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1CA8-798E-46BC-BB4A-3DE419277C43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A205-ED4D-4FD7-896D-6F272DEE49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B89F-539B-416E-B3A7-AFE2EF3438D7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C6B7-4692-4D96-B48D-859AA55ACD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35427-5CF0-4A00-AB59-BFC438EF49C7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2E02-22A3-40CC-974A-D8838518C8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96988-4FCB-4D8E-8F1D-9D1355148DE1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EA1C6-7322-4221-AD19-7600AEC1F8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795F-FD32-4B61-BEC5-A0D1F7EC0EB9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B8EAD-BF12-4262-915A-D97FD7FA8A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A303B-FAFC-40ED-B5AD-952598F1CCDD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1D83-CF52-4515-9B18-49956F811F4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5CBCD-E79C-4992-AA58-BA4493006799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F659-A560-410D-8256-5B928BF2FDF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26B-32F5-400F-A64B-9BDAFE49809C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2406E-A53C-455F-ADCE-9060ACD180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279400" y="1341438"/>
            <a:ext cx="8469313" cy="368300"/>
          </a:xfrm>
          <a:prstGeom prst="rect">
            <a:avLst/>
          </a:prstGeom>
          <a:gradFill>
            <a:gsLst>
              <a:gs pos="0">
                <a:srgbClr val="FE860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901BC-90B1-4915-BC88-AC75F155226D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ECF8B-DD87-49C4-B251-B09EECDB058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F882E26-3FD7-4B62-BD59-187FEC9619D4}" type="datetimeFigureOut">
              <a:rPr lang="zh-CN" altLang="en-US"/>
              <a:pPr>
                <a:defRPr/>
              </a:pPr>
              <a:t>2020/7/8</a:t>
            </a:fld>
            <a:endParaRPr lang="en-US" altLang="zh-CN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B7299515-4420-4E6E-83FA-2250034E57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4.xm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Data" Target="../diagrams/data10.xml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642918"/>
            <a:ext cx="4572032" cy="42240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人民防空筹备委员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6165" y="2085519"/>
            <a:ext cx="4784531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539750" y="3357563"/>
            <a:ext cx="30241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en-US" altLang="zh-CN" b="1" dirty="0">
                <a:latin typeface="Calibri" pitchFamily="34" charset="0"/>
                <a:ea typeface="仿宋_GB2312" pitchFamily="49" charset="-122"/>
              </a:rPr>
              <a:t>1950</a:t>
            </a:r>
            <a:r>
              <a:rPr lang="zh-CN" altLang="en-US" b="1" dirty="0">
                <a:latin typeface="Calibri" pitchFamily="34" charset="0"/>
                <a:ea typeface="仿宋_GB2312" pitchFamily="49" charset="-122"/>
              </a:rPr>
              <a:t>年，中央政府决定成立中央人民防空委员会筹委会，这标志着新中国人民防空正式产生。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825" y="690265"/>
            <a:ext cx="60499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（三）我国人民防空的产生和发展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088" y="1094830"/>
            <a:ext cx="35290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1、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我国人民防空的产生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7088" y="1618952"/>
            <a:ext cx="352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 dirty="0" smtClean="0">
                <a:latin typeface="Calibri" pitchFamily="34" charset="0"/>
                <a:ea typeface="楷体_GB2312" pitchFamily="49" charset="-122"/>
              </a:rPr>
              <a:t>（</a:t>
            </a:r>
            <a:r>
              <a:rPr lang="en-US" altLang="zh-CN" b="1" dirty="0" smtClean="0">
                <a:latin typeface="Calibri" pitchFamily="34" charset="0"/>
                <a:ea typeface="楷体_GB2312" pitchFamily="49" charset="-122"/>
              </a:rPr>
              <a:t>2</a:t>
            </a:r>
            <a:r>
              <a:rPr lang="zh-CN" altLang="en-US" b="1" dirty="0" smtClean="0">
                <a:latin typeface="Calibri" pitchFamily="34" charset="0"/>
                <a:ea typeface="楷体_GB2312" pitchFamily="49" charset="-122"/>
              </a:rPr>
              <a:t>）标志</a:t>
            </a:r>
            <a:endParaRPr lang="zh-CN" altLang="en-US" b="1" dirty="0">
              <a:latin typeface="Calibri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650" y="1052736"/>
            <a:ext cx="35290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2、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我国人民防空发展史</a:t>
            </a:r>
          </a:p>
        </p:txBody>
      </p:sp>
      <p:graphicFrame>
        <p:nvGraphicFramePr>
          <p:cNvPr id="9" name="图示 8"/>
          <p:cNvGraphicFramePr/>
          <p:nvPr>
            <p:extLst>
              <p:ext uri="{D42A27DB-BD31-4B8C-83A1-F6EECF244321}">
                <p14:modId xmlns="" xmlns:p14="http://schemas.microsoft.com/office/powerpoint/2010/main" val="3880992256"/>
              </p:ext>
            </p:extLst>
          </p:nvPr>
        </p:nvGraphicFramePr>
        <p:xfrm>
          <a:off x="250825" y="1844824"/>
          <a:ext cx="866164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825" y="662781"/>
            <a:ext cx="60499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（三）我国人民防空的产生和发展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="" xmlns:p14="http://schemas.microsoft.com/office/powerpoint/2010/main" val="1677773378"/>
              </p:ext>
            </p:extLst>
          </p:nvPr>
        </p:nvGraphicFramePr>
        <p:xfrm>
          <a:off x="971600" y="1988840"/>
          <a:ext cx="4968552" cy="422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图片 9" descr="室内挂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3" y="3789040"/>
            <a:ext cx="2028470" cy="2428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 descr="室外挂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7562" y="1757858"/>
            <a:ext cx="2552237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55650" y="1052736"/>
            <a:ext cx="37449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3、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上海民防的产生和发展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825" y="662781"/>
            <a:ext cx="5905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（三）我国人民防空的产生和发展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7" descr="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844675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9"/>
          <p:cNvSpPr txBox="1">
            <a:spLocks noChangeArrowheads="1"/>
          </p:cNvSpPr>
          <p:nvPr/>
        </p:nvSpPr>
        <p:spPr bwMode="auto">
          <a:xfrm>
            <a:off x="5148263" y="4724400"/>
            <a:ext cx="3744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zh-CN" altLang="zh-CN" b="1" dirty="0">
                <a:latin typeface="Calibri" pitchFamily="34" charset="0"/>
                <a:ea typeface="仿宋_GB2312" pitchFamily="49" charset="-122"/>
              </a:rPr>
              <a:t>经国务院、中央军委批准，</a:t>
            </a:r>
            <a:endParaRPr lang="en-US" altLang="zh-CN" b="1" dirty="0">
              <a:latin typeface="Calibri" pitchFamily="34" charset="0"/>
              <a:ea typeface="仿宋_GB2312" pitchFamily="49" charset="-122"/>
            </a:endParaRPr>
          </a:p>
          <a:p>
            <a:pPr indent="457200"/>
            <a:r>
              <a:rPr lang="zh-CN" altLang="zh-CN" b="1" dirty="0">
                <a:latin typeface="Calibri" pitchFamily="34" charset="0"/>
                <a:ea typeface="仿宋_GB2312" pitchFamily="49" charset="-122"/>
              </a:rPr>
              <a:t>自</a:t>
            </a:r>
            <a:r>
              <a:rPr lang="en-US" altLang="zh-CN" b="1" dirty="0">
                <a:latin typeface="Calibri" pitchFamily="34" charset="0"/>
                <a:ea typeface="仿宋_GB2312" pitchFamily="49" charset="-122"/>
              </a:rPr>
              <a:t>1999</a:t>
            </a:r>
            <a:r>
              <a:rPr lang="zh-CN" altLang="zh-CN" b="1" dirty="0">
                <a:latin typeface="Calibri" pitchFamily="34" charset="0"/>
                <a:ea typeface="仿宋_GB2312" pitchFamily="49" charset="-122"/>
              </a:rPr>
              <a:t>年</a:t>
            </a:r>
            <a:r>
              <a:rPr lang="en-US" altLang="zh-CN" b="1" dirty="0">
                <a:latin typeface="Calibri" pitchFamily="34" charset="0"/>
                <a:ea typeface="仿宋_GB2312" pitchFamily="49" charset="-122"/>
              </a:rPr>
              <a:t>5</a:t>
            </a:r>
            <a:r>
              <a:rPr lang="zh-CN" altLang="zh-CN" b="1" dirty="0">
                <a:latin typeface="Calibri" pitchFamily="34" charset="0"/>
                <a:ea typeface="仿宋_GB2312" pitchFamily="49" charset="-122"/>
              </a:rPr>
              <a:t>月</a:t>
            </a:r>
            <a:r>
              <a:rPr lang="en-US" altLang="zh-CN" b="1" dirty="0">
                <a:latin typeface="Calibri" pitchFamily="34" charset="0"/>
                <a:ea typeface="仿宋_GB2312" pitchFamily="49" charset="-122"/>
              </a:rPr>
              <a:t>1</a:t>
            </a:r>
            <a:r>
              <a:rPr lang="zh-CN" altLang="zh-CN" b="1" dirty="0">
                <a:latin typeface="Calibri" pitchFamily="34" charset="0"/>
                <a:ea typeface="仿宋_GB2312" pitchFamily="49" charset="-122"/>
              </a:rPr>
              <a:t>日起启用。</a:t>
            </a:r>
            <a:endParaRPr lang="zh-CN" altLang="en-US" b="1" dirty="0">
              <a:latin typeface="Calibri" pitchFamily="34" charset="0"/>
              <a:ea typeface="仿宋_GB2312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650" y="1052736"/>
            <a:ext cx="37449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4、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人民防空定义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825" y="662781"/>
            <a:ext cx="5905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（三）我国人民防空的产生和发展</a:t>
            </a:r>
          </a:p>
        </p:txBody>
      </p:sp>
      <p:sp>
        <p:nvSpPr>
          <p:cNvPr id="10" name="矩形 9"/>
          <p:cNvSpPr/>
          <p:nvPr/>
        </p:nvSpPr>
        <p:spPr>
          <a:xfrm>
            <a:off x="684213" y="28527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 </a:t>
            </a:r>
            <a:r>
              <a:rPr lang="zh-CN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人民防空是国防的</a:t>
            </a:r>
            <a:r>
              <a:rPr lang="zh-CN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组成部分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。</a:t>
            </a:r>
            <a:r>
              <a:rPr lang="zh-CN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国家</a:t>
            </a:r>
            <a:r>
              <a:rPr lang="zh-CN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根据国防需要，动员和组织群众采取防护措施，防范和减轻空袭危害。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750" y="2318966"/>
            <a:ext cx="482441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《中华人民共和国人民防空法》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：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71586" y="662782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）社区与民防结合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1643050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社区</a:t>
            </a:r>
            <a:r>
              <a:rPr lang="zh-CN" altLang="en-US" sz="2000" b="1" dirty="0" smtClean="0"/>
              <a:t>民防是以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社区安全</a:t>
            </a:r>
            <a:r>
              <a:rPr lang="zh-CN" altLang="en-US" sz="2000" b="1" dirty="0" smtClean="0"/>
              <a:t>为目的，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组织应急救援</a:t>
            </a:r>
            <a:r>
              <a:rPr lang="zh-CN" altLang="en-US" sz="2000" b="1" dirty="0" smtClean="0"/>
              <a:t>为核心，以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民防工程</a:t>
            </a:r>
            <a:r>
              <a:rPr lang="zh-CN" altLang="en-US" sz="2000" b="1" dirty="0" smtClean="0"/>
              <a:t>为设施，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防空警报</a:t>
            </a:r>
            <a:r>
              <a:rPr lang="zh-CN" altLang="en-US" sz="2000" b="1" dirty="0" smtClean="0"/>
              <a:t>为信号，党团员干部为骨干，志愿者和居民群众为主力，传授民防知识和技能的民众防护工作。</a:t>
            </a:r>
            <a:endParaRPr lang="zh-CN" altLang="en-US" sz="2000" b="1" dirty="0"/>
          </a:p>
        </p:txBody>
      </p:sp>
      <p:pic>
        <p:nvPicPr>
          <p:cNvPr id="10" name="Picture 14" descr="J:\工作照片\社区民防\DSC012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1" y="2978166"/>
            <a:ext cx="3692525" cy="266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</a:extLst>
        </p:spPr>
      </p:pic>
      <p:pic>
        <p:nvPicPr>
          <p:cNvPr id="11" name="Picture 13" descr="J:\工作照片\社区民防\05年11月9日普陀区长寿路街道武一居委举行减灾自救演练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986103"/>
            <a:ext cx="3919537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71586" y="66278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（二）社区民防工作指导思想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57620" y="2420888"/>
            <a:ext cx="3059061" cy="3631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标注 9"/>
          <p:cNvSpPr/>
          <p:nvPr/>
        </p:nvSpPr>
        <p:spPr>
          <a:xfrm>
            <a:off x="2700338" y="1412875"/>
            <a:ext cx="5759450" cy="720725"/>
          </a:xfrm>
          <a:prstGeom prst="wedgeRectCallout">
            <a:avLst>
              <a:gd name="adj1" fmla="val -12266"/>
              <a:gd name="adj2" fmla="val 88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843213" y="1412875"/>
            <a:ext cx="56530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“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深挖洞，广积粮，不称霸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。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”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910" y="2708275"/>
            <a:ext cx="1662113" cy="2233613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algn="just"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“平战结合，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  <a:p>
            <a:pPr algn="just"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rPr>
              <a:t> 造福人民”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  <a:p>
            <a:pPr algn="just">
              <a:defRPr/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71586" y="66278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（三）社区民防工作总体目标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8313" y="1557338"/>
            <a:ext cx="7877175" cy="1209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社区民防工作的总体目标要做到</a:t>
            </a:r>
            <a:r>
              <a:rPr lang="zh-CN" altLang="zh-CN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社区民防组织落实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CN" altLang="zh-CN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工作机制健全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CN" altLang="zh-CN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防护预案完善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CN" altLang="zh-CN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防护设施齐全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CN" altLang="zh-CN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教育培训扎实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CN" altLang="zh-CN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民防服务优质</a:t>
            </a:r>
            <a:r>
              <a:rPr lang="zh-CN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CN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3159125"/>
            <a:ext cx="3563937" cy="2744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3141663"/>
            <a:ext cx="3844925" cy="276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矩形 10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 descr="C:\Users\a\AppData\Local\Microsoft\Windows\Temporary Internet Files\Content.IE5\JN2N941Q\MC900434233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5913" y="4612708"/>
            <a:ext cx="24526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676900" y="2090171"/>
            <a:ext cx="29686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居委会民防工作小组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0563" y="2680721"/>
            <a:ext cx="2968625" cy="1404937"/>
          </a:xfrm>
          <a:prstGeom prst="rect">
            <a:avLst/>
          </a:prstGeom>
          <a:pattFill prst="lt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zh-CN" sz="2000" b="1" dirty="0">
                <a:latin typeface="+mn-ea"/>
              </a:rPr>
              <a:t>居委会动员居民参与，并建立以志愿者为主的民防工作小组。</a:t>
            </a:r>
            <a:endParaRPr lang="zh-CN" altLang="en-US" sz="2000" b="1" dirty="0">
              <a:latin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99142" y="1928802"/>
            <a:ext cx="5175504" cy="360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00034" y="1214422"/>
            <a:ext cx="57610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1.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健全基层组织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，形成有效机制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02199" y="4137370"/>
            <a:ext cx="2268847" cy="1701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09654" y="4137370"/>
            <a:ext cx="2268847" cy="1701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圆角矩形 12"/>
          <p:cNvSpPr/>
          <p:nvPr/>
        </p:nvSpPr>
        <p:spPr>
          <a:xfrm>
            <a:off x="611188" y="3302000"/>
            <a:ext cx="1152525" cy="55880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398713" y="1989138"/>
            <a:ext cx="1801812" cy="700087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398713" y="2138363"/>
            <a:ext cx="18129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平时正常运转</a:t>
            </a:r>
          </a:p>
        </p:txBody>
      </p:sp>
      <p:sp>
        <p:nvSpPr>
          <p:cNvPr id="16" name="矩形 15"/>
          <p:cNvSpPr/>
          <p:nvPr/>
        </p:nvSpPr>
        <p:spPr>
          <a:xfrm>
            <a:off x="2055813" y="3376613"/>
            <a:ext cx="2732087" cy="36988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/>
              <a:t>形成定时定人定点工作</a:t>
            </a:r>
            <a:endParaRPr lang="en-US" altLang="zh-CN" b="1" dirty="0"/>
          </a:p>
        </p:txBody>
      </p:sp>
      <p:sp>
        <p:nvSpPr>
          <p:cNvPr id="17" name="矩形 16"/>
          <p:cNvSpPr/>
          <p:nvPr/>
        </p:nvSpPr>
        <p:spPr>
          <a:xfrm>
            <a:off x="5510213" y="3376613"/>
            <a:ext cx="2157412" cy="36988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/>
              <a:t>落实高效救护机制    </a:t>
            </a:r>
            <a:endParaRPr lang="en-US" altLang="zh-CN" b="1" dirty="0"/>
          </a:p>
        </p:txBody>
      </p:sp>
      <p:sp>
        <p:nvSpPr>
          <p:cNvPr id="18" name="矩形 49"/>
          <p:cNvSpPr>
            <a:spLocks noChangeArrowheads="1"/>
          </p:cNvSpPr>
          <p:nvPr/>
        </p:nvSpPr>
        <p:spPr bwMode="auto">
          <a:xfrm>
            <a:off x="611188" y="3392488"/>
            <a:ext cx="1030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/>
              <a:t> 居委会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5003800" y="2847975"/>
            <a:ext cx="0" cy="214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5288" y="2835275"/>
            <a:ext cx="806450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908175" y="2041525"/>
            <a:ext cx="0" cy="280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5603875" y="2041525"/>
            <a:ext cx="1800225" cy="700088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592763" y="2209800"/>
            <a:ext cx="1811337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突发应急反应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827088" y="2041525"/>
            <a:ext cx="1081087" cy="819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56"/>
          <p:cNvSpPr>
            <a:spLocks noChangeArrowheads="1"/>
          </p:cNvSpPr>
          <p:nvPr/>
        </p:nvSpPr>
        <p:spPr bwMode="auto">
          <a:xfrm>
            <a:off x="1135063" y="2082800"/>
            <a:ext cx="650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/>
              <a:t>机制</a:t>
            </a: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854075" y="245110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/>
              <a:t>组织</a:t>
            </a:r>
          </a:p>
        </p:txBody>
      </p:sp>
      <p:cxnSp>
        <p:nvCxnSpPr>
          <p:cNvPr id="27" name="直接箭头连接符 26"/>
          <p:cNvCxnSpPr>
            <a:stCxn id="25" idx="3"/>
          </p:cNvCxnSpPr>
          <p:nvPr/>
        </p:nvCxnSpPr>
        <p:spPr>
          <a:xfrm>
            <a:off x="1785938" y="226695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stCxn id="26" idx="2"/>
            <a:endCxn id="13" idx="0"/>
          </p:cNvCxnSpPr>
          <p:nvPr/>
        </p:nvCxnSpPr>
        <p:spPr>
          <a:xfrm>
            <a:off x="1177925" y="2820988"/>
            <a:ext cx="9525" cy="48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下箭头 28"/>
          <p:cNvSpPr/>
          <p:nvPr/>
        </p:nvSpPr>
        <p:spPr>
          <a:xfrm>
            <a:off x="3059113" y="2690813"/>
            <a:ext cx="436562" cy="61118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下箭头 29"/>
          <p:cNvSpPr/>
          <p:nvPr/>
        </p:nvSpPr>
        <p:spPr>
          <a:xfrm>
            <a:off x="6286500" y="2741613"/>
            <a:ext cx="436563" cy="56038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611188" y="3302000"/>
            <a:ext cx="1152525" cy="55880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398713" y="1989138"/>
            <a:ext cx="1801812" cy="700087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398713" y="2138363"/>
            <a:ext cx="18129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平时正常运转</a:t>
            </a:r>
          </a:p>
        </p:txBody>
      </p:sp>
      <p:sp>
        <p:nvSpPr>
          <p:cNvPr id="14" name="矩形 13"/>
          <p:cNvSpPr/>
          <p:nvPr/>
        </p:nvSpPr>
        <p:spPr>
          <a:xfrm>
            <a:off x="5510213" y="3376613"/>
            <a:ext cx="2157412" cy="36988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/>
              <a:t>落实高效救护机制    </a:t>
            </a:r>
            <a:endParaRPr lang="en-US" altLang="zh-CN" b="1" dirty="0"/>
          </a:p>
        </p:txBody>
      </p:sp>
      <p:sp>
        <p:nvSpPr>
          <p:cNvPr id="15" name="矩形 49"/>
          <p:cNvSpPr>
            <a:spLocks noChangeArrowheads="1"/>
          </p:cNvSpPr>
          <p:nvPr/>
        </p:nvSpPr>
        <p:spPr bwMode="auto">
          <a:xfrm>
            <a:off x="611188" y="3392488"/>
            <a:ext cx="1030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/>
              <a:t> 居委会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5003800" y="2847975"/>
            <a:ext cx="0" cy="214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95288" y="2835275"/>
            <a:ext cx="806450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908175" y="2041525"/>
            <a:ext cx="0" cy="280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5603875" y="2041525"/>
            <a:ext cx="1800225" cy="700088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592763" y="2209800"/>
            <a:ext cx="1811337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突发应急反应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827088" y="2041525"/>
            <a:ext cx="1081087" cy="819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56"/>
          <p:cNvSpPr>
            <a:spLocks noChangeArrowheads="1"/>
          </p:cNvSpPr>
          <p:nvPr/>
        </p:nvSpPr>
        <p:spPr bwMode="auto">
          <a:xfrm>
            <a:off x="1135063" y="2082800"/>
            <a:ext cx="650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/>
              <a:t>机制</a:t>
            </a:r>
          </a:p>
        </p:txBody>
      </p:sp>
      <p:sp>
        <p:nvSpPr>
          <p:cNvPr id="23" name="矩形 57"/>
          <p:cNvSpPr>
            <a:spLocks noChangeArrowheads="1"/>
          </p:cNvSpPr>
          <p:nvPr/>
        </p:nvSpPr>
        <p:spPr bwMode="auto">
          <a:xfrm>
            <a:off x="854075" y="245110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/>
              <a:t>组织</a:t>
            </a:r>
          </a:p>
        </p:txBody>
      </p:sp>
      <p:cxnSp>
        <p:nvCxnSpPr>
          <p:cNvPr id="24" name="直接箭头连接符 23"/>
          <p:cNvCxnSpPr>
            <a:stCxn id="22" idx="3"/>
          </p:cNvCxnSpPr>
          <p:nvPr/>
        </p:nvCxnSpPr>
        <p:spPr>
          <a:xfrm>
            <a:off x="1785938" y="226695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23" idx="2"/>
            <a:endCxn id="7" idx="0"/>
          </p:cNvCxnSpPr>
          <p:nvPr/>
        </p:nvCxnSpPr>
        <p:spPr>
          <a:xfrm>
            <a:off x="1177925" y="2820988"/>
            <a:ext cx="9525" cy="48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下箭头 25"/>
          <p:cNvSpPr/>
          <p:nvPr/>
        </p:nvSpPr>
        <p:spPr>
          <a:xfrm>
            <a:off x="3059113" y="2690813"/>
            <a:ext cx="436562" cy="61118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6286500" y="2741613"/>
            <a:ext cx="436563" cy="56038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圆角矩形标注 27"/>
          <p:cNvSpPr/>
          <p:nvPr/>
        </p:nvSpPr>
        <p:spPr>
          <a:xfrm>
            <a:off x="541338" y="4137025"/>
            <a:ext cx="8062912" cy="2100263"/>
          </a:xfrm>
          <a:prstGeom prst="wedgeRoundRectCallout">
            <a:avLst>
              <a:gd name="adj1" fmla="val -19451"/>
              <a:gd name="adj2" fmla="val -66768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定时</a:t>
            </a:r>
            <a:endParaRPr lang="en-US" altLang="zh-CN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zh-CN" dirty="0">
                <a:solidFill>
                  <a:schemeClr val="tx1"/>
                </a:solidFill>
              </a:rPr>
              <a:t>居委会除完成上级布置的任务外，每隔固定的时间，或每周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zh-CN" dirty="0">
                <a:solidFill>
                  <a:schemeClr val="tx1"/>
                </a:solidFill>
              </a:rPr>
              <a:t>月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zh-CN" dirty="0">
                <a:solidFill>
                  <a:schemeClr val="tx1"/>
                </a:solidFill>
              </a:rPr>
              <a:t>季度的某日，开展社区民防工作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定人</a:t>
            </a:r>
            <a:endParaRPr lang="en-US" altLang="zh-CN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en-US" dirty="0">
                <a:solidFill>
                  <a:schemeClr val="tx1"/>
                </a:solidFill>
              </a:rPr>
              <a:t>组织者和参与者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定点</a:t>
            </a:r>
            <a:endParaRPr lang="en-US" altLang="zh-CN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CN" altLang="zh-CN" dirty="0">
                <a:solidFill>
                  <a:schemeClr val="tx1"/>
                </a:solidFill>
              </a:rPr>
              <a:t>居委会应有固定的地点</a:t>
            </a:r>
            <a:r>
              <a:rPr lang="zh-CN" altLang="en-US" dirty="0">
                <a:solidFill>
                  <a:schemeClr val="tx1"/>
                </a:solidFill>
              </a:rPr>
              <a:t>公开开展工作，</a:t>
            </a:r>
            <a:r>
              <a:rPr lang="zh-CN" altLang="zh-CN" dirty="0">
                <a:solidFill>
                  <a:schemeClr val="tx1"/>
                </a:solidFill>
              </a:rPr>
              <a:t>并保证用时能提供基本的服务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55813" y="3357563"/>
            <a:ext cx="2732087" cy="3683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/>
              <a:t>形成定时定人定点工作</a:t>
            </a:r>
            <a:endParaRPr lang="en-US" altLang="zh-CN" b="1" dirty="0"/>
          </a:p>
        </p:txBody>
      </p:sp>
      <p:sp>
        <p:nvSpPr>
          <p:cNvPr id="30" name="矩形 29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="" xmlns:p14="http://schemas.microsoft.com/office/powerpoint/2010/main" val="400740174"/>
              </p:ext>
            </p:extLst>
          </p:nvPr>
        </p:nvGraphicFramePr>
        <p:xfrm>
          <a:off x="0" y="2204864"/>
          <a:ext cx="9144000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矩形 3"/>
          <p:cNvSpPr/>
          <p:nvPr/>
        </p:nvSpPr>
        <p:spPr>
          <a:xfrm>
            <a:off x="256329" y="82377"/>
            <a:ext cx="827611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人民防空概述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标注 10"/>
          <p:cNvSpPr/>
          <p:nvPr/>
        </p:nvSpPr>
        <p:spPr>
          <a:xfrm>
            <a:off x="971550" y="4271963"/>
            <a:ext cx="6913563" cy="1893887"/>
          </a:xfrm>
          <a:prstGeom prst="wedgeRoundRectCallout">
            <a:avLst>
              <a:gd name="adj1" fmla="val 30381"/>
              <a:gd name="adj2" fmla="val -749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建立全天候值班制度</a:t>
            </a: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落实第一时间调查和救护要求，即刻上报，组织自救互救。</a:t>
            </a: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根据要求，组织疏散，落实场所路线，派遣专人引导。</a:t>
            </a: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>
              <a:buFontTx/>
              <a:buBlip>
                <a:blip r:embed="rId3"/>
              </a:buBlip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协助继续进行救护。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11188" y="3302000"/>
            <a:ext cx="1152525" cy="55880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398713" y="1989138"/>
            <a:ext cx="1801812" cy="700087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398713" y="2138363"/>
            <a:ext cx="18129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平时正常运转</a:t>
            </a:r>
          </a:p>
        </p:txBody>
      </p:sp>
      <p:sp>
        <p:nvSpPr>
          <p:cNvPr id="19" name="矩形 49"/>
          <p:cNvSpPr>
            <a:spLocks noChangeArrowheads="1"/>
          </p:cNvSpPr>
          <p:nvPr/>
        </p:nvSpPr>
        <p:spPr bwMode="auto">
          <a:xfrm>
            <a:off x="611188" y="3392488"/>
            <a:ext cx="1030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/>
              <a:t> 居委会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5003800" y="2847975"/>
            <a:ext cx="0" cy="214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95288" y="2835275"/>
            <a:ext cx="806450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908175" y="2041525"/>
            <a:ext cx="0" cy="280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5603875" y="2041525"/>
            <a:ext cx="1800225" cy="700088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92763" y="2209800"/>
            <a:ext cx="1811337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突发应急反应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827088" y="2041525"/>
            <a:ext cx="1081087" cy="819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56"/>
          <p:cNvSpPr>
            <a:spLocks noChangeArrowheads="1"/>
          </p:cNvSpPr>
          <p:nvPr/>
        </p:nvSpPr>
        <p:spPr bwMode="auto">
          <a:xfrm>
            <a:off x="1135063" y="2082800"/>
            <a:ext cx="650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/>
              <a:t>机制</a:t>
            </a:r>
          </a:p>
        </p:txBody>
      </p:sp>
      <p:sp>
        <p:nvSpPr>
          <p:cNvPr id="27" name="矩形 57"/>
          <p:cNvSpPr>
            <a:spLocks noChangeArrowheads="1"/>
          </p:cNvSpPr>
          <p:nvPr/>
        </p:nvSpPr>
        <p:spPr bwMode="auto">
          <a:xfrm>
            <a:off x="854075" y="245110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/>
              <a:t>组织</a:t>
            </a:r>
          </a:p>
        </p:txBody>
      </p:sp>
      <p:cxnSp>
        <p:nvCxnSpPr>
          <p:cNvPr id="28" name="直接箭头连接符 27"/>
          <p:cNvCxnSpPr>
            <a:stCxn id="26" idx="3"/>
          </p:cNvCxnSpPr>
          <p:nvPr/>
        </p:nvCxnSpPr>
        <p:spPr>
          <a:xfrm>
            <a:off x="1785938" y="226695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7" idx="2"/>
            <a:endCxn id="16" idx="0"/>
          </p:cNvCxnSpPr>
          <p:nvPr/>
        </p:nvCxnSpPr>
        <p:spPr>
          <a:xfrm>
            <a:off x="1177925" y="2820988"/>
            <a:ext cx="9525" cy="48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下箭头 29"/>
          <p:cNvSpPr/>
          <p:nvPr/>
        </p:nvSpPr>
        <p:spPr>
          <a:xfrm>
            <a:off x="3059113" y="2690813"/>
            <a:ext cx="436562" cy="61118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" name="下箭头 30"/>
          <p:cNvSpPr/>
          <p:nvPr/>
        </p:nvSpPr>
        <p:spPr>
          <a:xfrm>
            <a:off x="6286500" y="2741613"/>
            <a:ext cx="436563" cy="56038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984375" y="3408363"/>
            <a:ext cx="2732088" cy="369887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/>
              <a:t>形成定时定人定点工作</a:t>
            </a:r>
            <a:endParaRPr lang="en-US" altLang="zh-CN" b="1" dirty="0"/>
          </a:p>
        </p:txBody>
      </p:sp>
      <p:sp>
        <p:nvSpPr>
          <p:cNvPr id="33" name="矩形 32"/>
          <p:cNvSpPr/>
          <p:nvPr/>
        </p:nvSpPr>
        <p:spPr>
          <a:xfrm>
            <a:off x="5526088" y="3419475"/>
            <a:ext cx="2108200" cy="369888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b="1" dirty="0"/>
              <a:t>落实高效救护机制 </a:t>
            </a:r>
          </a:p>
        </p:txBody>
      </p:sp>
      <p:sp>
        <p:nvSpPr>
          <p:cNvPr id="34" name="矩形 33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/>
        </p:nvGraphicFramePr>
        <p:xfrm>
          <a:off x="971600" y="1988841"/>
          <a:ext cx="6648399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84213" y="1268413"/>
            <a:ext cx="57610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.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制订应急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预案、适时组织演练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F1F06B-EF2F-480E-AECD-7A66B67C8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9CF1F06B-EF2F-480E-AECD-7A66B67C8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9CF1F06B-EF2F-480E-AECD-7A66B67C8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BDBBCF-4008-466B-B02D-277B26C45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D6BDBBCF-4008-466B-B02D-277B26C45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D6BDBBCF-4008-466B-B02D-277B26C45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00E42-9B16-4B90-9C02-49156969A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0A300E42-9B16-4B90-9C02-49156969A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0A300E42-9B16-4B90-9C02-49156969A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B5F4BC-A490-4628-B662-4C4BD2F79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9AB5F4BC-A490-4628-B662-4C4BD2F79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9AB5F4BC-A490-4628-B662-4C4BD2F79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451FF6-A608-4619-9B58-E3C8CCEA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69451FF6-A608-4619-9B58-E3C8CCEA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9451FF6-A608-4619-9B58-E3C8CCEA8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D72CD6-B291-4C19-9671-F3FF48C54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CAD72CD6-B291-4C19-9671-F3FF48C54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CAD72CD6-B291-4C19-9671-F3FF48C54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1586" y="662782"/>
            <a:ext cx="45164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（一）现代空袭作战的主要特点</a:t>
            </a:r>
          </a:p>
        </p:txBody>
      </p:sp>
      <p:pic>
        <p:nvPicPr>
          <p:cNvPr id="15" name="图片占位符 4" descr="嘉定区虬江社区预案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172547" y="2348880"/>
            <a:ext cx="5145682" cy="3673051"/>
          </a:xfrm>
          <a:effectLst>
            <a:softEdge rad="112500"/>
          </a:effectLst>
        </p:spPr>
      </p:pic>
      <p:pic>
        <p:nvPicPr>
          <p:cNvPr id="16" name="图片占位符 4" descr="浦东新区上钢新村街道预案等资料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600" y="2408238"/>
            <a:ext cx="51308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占位符 4" descr="青浦区绿洲社区预案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916113"/>
            <a:ext cx="5891213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62713" y="2736850"/>
            <a:ext cx="2652712" cy="230822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C000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0"/>
          </a:gra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zh-CN" sz="2400" b="1" u="sng" dirty="0">
                <a:solidFill>
                  <a:srgbClr val="FF0000"/>
                </a:solidFill>
              </a:rPr>
              <a:t>社区的</a:t>
            </a:r>
            <a:r>
              <a:rPr lang="zh-CN" altLang="en-US" sz="2400" b="1" u="sng" dirty="0">
                <a:solidFill>
                  <a:srgbClr val="FF0000"/>
                </a:solidFill>
              </a:rPr>
              <a:t>应急预案</a:t>
            </a:r>
            <a:endParaRPr lang="en-US" altLang="zh-CN" sz="2400" b="1" u="sng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人民防空人员疏散、掩蔽预案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突发事件人员疏散撤离应急预案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b="1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图示 11"/>
          <p:cNvGraphicFramePr/>
          <p:nvPr/>
        </p:nvGraphicFramePr>
        <p:xfrm>
          <a:off x="683568" y="1268760"/>
          <a:ext cx="8064896" cy="4250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/>
          <p:cNvSpPr/>
          <p:nvPr/>
        </p:nvSpPr>
        <p:spPr>
          <a:xfrm>
            <a:off x="1443038" y="4832350"/>
            <a:ext cx="2935287" cy="1477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/>
              <a:t>街道（镇）</a:t>
            </a:r>
            <a:r>
              <a:rPr lang="zh-CN" altLang="en-US" b="1" dirty="0"/>
              <a:t>政府</a:t>
            </a:r>
            <a:r>
              <a:rPr lang="zh-CN" altLang="zh-CN" b="1" dirty="0"/>
              <a:t>、居</a:t>
            </a:r>
            <a:r>
              <a:rPr lang="zh-CN" altLang="en-US" b="1" dirty="0"/>
              <a:t>民委员</a:t>
            </a:r>
            <a:r>
              <a:rPr lang="zh-CN" altLang="zh-CN" b="1" dirty="0"/>
              <a:t>会应根据上级部门的计划，定期组织防空防灾疏散演练，</a:t>
            </a:r>
            <a:r>
              <a:rPr lang="zh-CN" altLang="en-US" b="1" dirty="0"/>
              <a:t>动员</a:t>
            </a:r>
            <a:r>
              <a:rPr lang="zh-CN" altLang="zh-CN" b="1" dirty="0"/>
              <a:t>全社区参与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>
              <a:defRPr/>
            </a:pP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5724525" y="4832350"/>
            <a:ext cx="3095625" cy="1477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/>
              <a:t>街道（镇）</a:t>
            </a:r>
            <a:r>
              <a:rPr lang="zh-CN" altLang="en-US" b="1" dirty="0"/>
              <a:t>政府</a:t>
            </a:r>
            <a:r>
              <a:rPr lang="zh-CN" altLang="zh-CN" b="1" dirty="0"/>
              <a:t>、居</a:t>
            </a:r>
            <a:r>
              <a:rPr lang="zh-CN" altLang="en-US" b="1" dirty="0"/>
              <a:t>民委员</a:t>
            </a:r>
            <a:r>
              <a:rPr lang="zh-CN" altLang="zh-CN" b="1" dirty="0"/>
              <a:t>会可根据自身的特殊情况和需要，自发组织防空防灾疏散演练</a:t>
            </a:r>
            <a:r>
              <a:rPr lang="zh-CN" altLang="en-US" b="1" dirty="0"/>
              <a:t>，</a:t>
            </a:r>
            <a:r>
              <a:rPr lang="zh-CN" altLang="zh-CN" b="1" dirty="0"/>
              <a:t>仅民防干部、志愿者和居民区楼组长等参与。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84213" y="1268413"/>
            <a:ext cx="57610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2.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适时组织演练</a:t>
            </a:r>
            <a:endParaRPr lang="en-US" altLang="zh-CN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/>
        </p:nvGraphicFramePr>
        <p:xfrm>
          <a:off x="467544" y="1988840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矩形 11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84213" y="1268413"/>
            <a:ext cx="57610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3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.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建立避难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场所、完善社区服务</a:t>
            </a:r>
            <a:endParaRPr lang="en-US" altLang="zh-CN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4" descr="馨华苑车库（宝大QP0334）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68352" y="1916832"/>
            <a:ext cx="4311955" cy="3474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内容占位符 5" descr="照片 06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723580" y="1916832"/>
            <a:ext cx="4240908" cy="345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402013" y="5559425"/>
            <a:ext cx="20415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固定避难场所</a:t>
            </a:r>
          </a:p>
        </p:txBody>
      </p:sp>
      <p:sp>
        <p:nvSpPr>
          <p:cNvPr id="15" name="矩形 14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402013" y="5559425"/>
            <a:ext cx="23510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非固定避难场所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2077503"/>
            <a:ext cx="4642826" cy="3482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01783" y="3762959"/>
            <a:ext cx="2937976" cy="179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01783" y="1910704"/>
            <a:ext cx="2937976" cy="1674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矩形 40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1524000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7" descr="image00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2771800" y="1703335"/>
            <a:ext cx="4488899" cy="361816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11" name="右箭头 10"/>
          <p:cNvSpPr/>
          <p:nvPr/>
        </p:nvSpPr>
        <p:spPr>
          <a:xfrm>
            <a:off x="206375" y="3327400"/>
            <a:ext cx="2879725" cy="2376488"/>
          </a:xfrm>
          <a:prstGeom prst="rightArrow">
            <a:avLst>
              <a:gd name="adj1" fmla="val 50000"/>
              <a:gd name="adj2" fmla="val 51613"/>
            </a:avLst>
          </a:prstGeom>
          <a:pattFill prst="lt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设置明显标志</a:t>
            </a:r>
          </a:p>
        </p:txBody>
      </p:sp>
      <p:pic>
        <p:nvPicPr>
          <p:cNvPr id="15" name="内容占位符 4" descr="SL730029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116724" y="3140968"/>
            <a:ext cx="3954462" cy="3186112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4" descr="闵行区民防应急箱推进会.JPG"/>
          <p:cNvPicPr>
            <a:picLocks noChangeAspect="1"/>
          </p:cNvPicPr>
          <p:nvPr/>
        </p:nvPicPr>
        <p:blipFill>
          <a:blip r:embed="rId3" cstate="print"/>
          <a:srcRect l="4703" r="4703"/>
          <a:stretch>
            <a:fillRect/>
          </a:stretch>
        </p:blipFill>
        <p:spPr bwMode="auto">
          <a:xfrm>
            <a:off x="1539023" y="1844824"/>
            <a:ext cx="7321773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右箭头 11"/>
          <p:cNvSpPr/>
          <p:nvPr/>
        </p:nvSpPr>
        <p:spPr>
          <a:xfrm>
            <a:off x="382588" y="4584700"/>
            <a:ext cx="3043237" cy="1223963"/>
          </a:xfrm>
          <a:prstGeom prst="rightArrow">
            <a:avLst>
              <a:gd name="adj1" fmla="val 50000"/>
              <a:gd name="adj2" fmla="val 51613"/>
            </a:avLst>
          </a:prstGeom>
          <a:pattFill prst="lt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工具器材配置完整</a:t>
            </a:r>
          </a:p>
        </p:txBody>
      </p:sp>
      <p:sp>
        <p:nvSpPr>
          <p:cNvPr id="13" name="矩形 12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-181040" y="184482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人民防空</a:t>
            </a: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产生于</a:t>
            </a:r>
            <a:r>
              <a:rPr lang="zh-CN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战争</a:t>
            </a:r>
            <a:endParaRPr lang="en-US" altLang="zh-CN" sz="4000" b="1" dirty="0"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algn="ctr">
              <a:defRPr/>
            </a:pP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产生于</a:t>
            </a:r>
            <a:r>
              <a:rPr lang="zh-CN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战争中的</a:t>
            </a: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空袭行动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" name="图片 2" descr="爆击神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18164" y="3548578"/>
            <a:ext cx="3240360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 descr="空中堡垒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573016"/>
            <a:ext cx="3250520" cy="2302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5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2"/>
          <p:cNvSpPr txBox="1">
            <a:spLocks/>
          </p:cNvSpPr>
          <p:nvPr/>
        </p:nvSpPr>
        <p:spPr>
          <a:xfrm>
            <a:off x="7123113" y="105251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endParaRPr lang="zh-CN" altLang="en-US" sz="3200" kern="0" dirty="0">
              <a:latin typeface="Calibri" pitchFamily="34" charset="0"/>
              <a:ea typeface="仿宋_GB2312" pitchFamily="49" charset="-122"/>
            </a:endParaRPr>
          </a:p>
        </p:txBody>
      </p:sp>
      <p:sp>
        <p:nvSpPr>
          <p:cNvPr id="11" name="文本占位符 4"/>
          <p:cNvSpPr txBox="1">
            <a:spLocks/>
          </p:cNvSpPr>
          <p:nvPr/>
        </p:nvSpPr>
        <p:spPr>
          <a:xfrm>
            <a:off x="-1260475" y="148431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Tx/>
              <a:buChar char="•"/>
              <a:defRPr/>
            </a:pPr>
            <a:endParaRPr lang="zh-CN" altLang="en-US" sz="3200" kern="0" dirty="0">
              <a:latin typeface="Calibri" pitchFamily="34" charset="0"/>
              <a:ea typeface="仿宋_GB2312" pitchFamily="49" charset="-122"/>
            </a:endParaRPr>
          </a:p>
        </p:txBody>
      </p:sp>
      <p:pic>
        <p:nvPicPr>
          <p:cNvPr id="9" name="内容占位符 4" descr="虬江社区民防应急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851027"/>
            <a:ext cx="4839189" cy="3450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内容占位符 5" descr="石门二路街道恒丰社区民防应急箱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4144"/>
          <a:stretch/>
        </p:blipFill>
        <p:spPr bwMode="auto">
          <a:xfrm>
            <a:off x="5292080" y="1700808"/>
            <a:ext cx="3384376" cy="4375938"/>
          </a:xfrm>
          <a:prstGeom prst="roundRect">
            <a:avLst>
              <a:gd name="adj" fmla="val 11111"/>
            </a:avLst>
          </a:prstGeom>
          <a:noFill/>
          <a:ln w="190500" cap="rnd">
            <a:solidFill>
              <a:srgbClr val="C8C6BD"/>
            </a:solidFill>
            <a:miter lim="800000"/>
            <a:headEnd/>
            <a:tailEnd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7" name="右箭头 16"/>
          <p:cNvSpPr/>
          <p:nvPr/>
        </p:nvSpPr>
        <p:spPr>
          <a:xfrm>
            <a:off x="827088" y="5229225"/>
            <a:ext cx="3106737" cy="863600"/>
          </a:xfrm>
          <a:prstGeom prst="rightArrow">
            <a:avLst>
              <a:gd name="adj1" fmla="val 50000"/>
              <a:gd name="adj2" fmla="val 51613"/>
            </a:avLst>
          </a:prstGeom>
          <a:pattFill prst="lt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应急箱设置到位</a:t>
            </a:r>
          </a:p>
        </p:txBody>
      </p:sp>
      <p:sp>
        <p:nvSpPr>
          <p:cNvPr id="18" name="矩形 17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4" descr="民防应急箱器材展示一览图.jpg"/>
          <p:cNvPicPr>
            <a:picLocks noChangeAspect="1"/>
          </p:cNvPicPr>
          <p:nvPr/>
        </p:nvPicPr>
        <p:blipFill rotWithShape="1">
          <a:blip r:embed="rId3" cstate="print"/>
          <a:srcRect l="6459" t="17099" r="6459"/>
          <a:stretch/>
        </p:blipFill>
        <p:spPr bwMode="auto">
          <a:xfrm>
            <a:off x="0" y="1844824"/>
            <a:ext cx="9144000" cy="43856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516563"/>
            <a:ext cx="3892550" cy="585787"/>
          </a:xfrm>
          <a:prstGeom prst="rect">
            <a:avLst/>
          </a:prstGeom>
          <a:pattFill prst="ltVert">
            <a:fgClr>
              <a:srgbClr val="FFC000"/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社区民防应急箱配置</a:t>
            </a:r>
          </a:p>
        </p:txBody>
      </p:sp>
      <p:sp>
        <p:nvSpPr>
          <p:cNvPr id="11" name="矩形 10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8313" y="1643050"/>
            <a:ext cx="82073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marL="457200" indent="-457200">
              <a:buFont typeface="+mj-ea"/>
              <a:buAutoNum type="circleNumDbPlain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规范应急箱的管理，落实“一箱一卡”和维护合同管理制度，做到“四定三落实”</a:t>
            </a:r>
            <a:r>
              <a:rPr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（定位放置、定人保管、定向使用、定期检查，责任落实、经费落实、质量落实）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  <a:p>
            <a:pPr marL="457200" indent="-457200">
              <a:buFont typeface="+mj-ea"/>
              <a:buAutoNum type="circleNumDbPlain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各区县、街道（镇）重点引导居委自发配置必要的防护器材</a:t>
            </a:r>
          </a:p>
        </p:txBody>
      </p:sp>
      <p:pic>
        <p:nvPicPr>
          <p:cNvPr id="10" name="图片 10" descr="民防应急箱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3357562"/>
            <a:ext cx="37433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/>
        </p:nvGraphicFramePr>
        <p:xfrm>
          <a:off x="467544" y="1196752"/>
          <a:ext cx="8280921" cy="54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 8"/>
          <p:cNvSpPr/>
          <p:nvPr/>
        </p:nvSpPr>
        <p:spPr>
          <a:xfrm>
            <a:off x="288032" y="116632"/>
            <a:ext cx="84604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、社区民防建设</a:t>
            </a:r>
            <a:endParaRPr lang="zh-CN" altLang="en-US" sz="3200" b="1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84212" y="1268413"/>
            <a:ext cx="6030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4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.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开展教育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培训、强化自救互救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1586" y="69269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（四）社区民防工作主要内容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7" name="矩形 6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0" y="1700808"/>
            <a:ext cx="89279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    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疏散与掩蔽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是居民防御空袭最简单、最有效的防护行动，是减少人员伤亡、保存战争潜力的重要措施，是城市防空袭斗争的重要内容。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48137" name="Picture 9" descr="C:\Documents and Settings\wubin\Application Data\Tencent\Users\40401201\QQ\WinTemp\RichOle\[}I4ULCG_U(8[THAKXD22[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41938" y="2290510"/>
            <a:ext cx="3267635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占位符 4" descr="IMG_9821.JP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44008" y="2636912"/>
            <a:ext cx="428391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4213" y="1052736"/>
            <a:ext cx="504031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、人口疏散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75723"/>
              </p:ext>
            </p:extLst>
          </p:nvPr>
        </p:nvGraphicFramePr>
        <p:xfrm>
          <a:off x="423169" y="2060848"/>
          <a:ext cx="8432676" cy="3859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59"/>
                <a:gridCol w="2810892"/>
                <a:gridCol w="3994425"/>
              </a:tblGrid>
              <a:tr h="6247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</a:rPr>
                        <a:t>疏散种类</a:t>
                      </a:r>
                      <a:endParaRPr lang="zh-CN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</a:rPr>
                        <a:t>疏散时机</a:t>
                      </a:r>
                      <a:endParaRPr lang="zh-CN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</a:rPr>
                        <a:t>疏散对象</a:t>
                      </a:r>
                      <a:endParaRPr lang="zh-CN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anchor="ctr"/>
                </a:tc>
              </a:tr>
              <a:tr h="10783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早期疏散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出现战争迹象，国家发布战争动员令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老、弱、病、残、幼和需迁出的科研机构人员等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</a:tr>
              <a:tr h="10783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临战疏散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战争即将爆发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无作战、生产、工作任务的居民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</a:tr>
              <a:tr h="10783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紧急疏散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发现敌即将空袭或敌空袭时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/>
                        <a:t>全体留城人员</a:t>
                      </a:r>
                      <a:endParaRPr lang="zh-CN" altLang="en-US" sz="2400" b="0" dirty="0"/>
                    </a:p>
                  </a:txBody>
                  <a:tcPr marL="91439" marR="91439" anchor="ctr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0" name="矩形 9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24"/>
          <p:cNvSpPr>
            <a:spLocks noChangeArrowheads="1"/>
          </p:cNvSpPr>
          <p:nvPr/>
        </p:nvSpPr>
        <p:spPr bwMode="auto">
          <a:xfrm>
            <a:off x="1331913" y="2636838"/>
            <a:ext cx="2376487" cy="7953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cmpd="sng">
            <a:solidFill>
              <a:schemeClr val="bg1"/>
            </a:solidFill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地域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适当</a:t>
            </a:r>
            <a:endParaRPr lang="zh-CN" altLang="en-US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" name="圆角矩形 24"/>
          <p:cNvSpPr>
            <a:spLocks noChangeArrowheads="1"/>
          </p:cNvSpPr>
          <p:nvPr/>
        </p:nvSpPr>
        <p:spPr bwMode="auto">
          <a:xfrm>
            <a:off x="1258888" y="3789363"/>
            <a:ext cx="2449512" cy="7953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cmpd="sng">
            <a:solidFill>
              <a:schemeClr val="bg1"/>
            </a:solidFill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距离适当</a:t>
            </a:r>
            <a:endParaRPr lang="zh-CN" altLang="en-US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圆角矩形 24"/>
          <p:cNvSpPr>
            <a:spLocks noChangeArrowheads="1"/>
          </p:cNvSpPr>
          <p:nvPr/>
        </p:nvSpPr>
        <p:spPr bwMode="auto">
          <a:xfrm>
            <a:off x="1258888" y="4941888"/>
            <a:ext cx="2487612" cy="9191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cmpd="sng">
            <a:solidFill>
              <a:schemeClr val="bg1"/>
            </a:solidFill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避开主要空袭方向和重要目标</a:t>
            </a:r>
          </a:p>
        </p:txBody>
      </p:sp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139952" y="2060848"/>
            <a:ext cx="4303461" cy="393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84213" y="1052736"/>
            <a:ext cx="504031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、人口疏散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19931" y="1844675"/>
            <a:ext cx="35274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疏散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地域的选择</a:t>
            </a:r>
          </a:p>
        </p:txBody>
      </p:sp>
      <p:sp>
        <p:nvSpPr>
          <p:cNvPr id="17" name="矩形 16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8" name="矩形 17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57188" y="1700808"/>
            <a:ext cx="9001126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indent="457200"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CN" altLang="en-US" sz="2000" b="1" dirty="0">
                <a:latin typeface="Arial" charset="0"/>
              </a:rPr>
              <a:t>人口疏散是带有战略性、全局性的重大行动，其疏散时机和疏散数量由上级统一确定，疏散行动由各级人防指挥部负责组织实施，任何单位和个人不得盲目擅自行动。</a:t>
            </a:r>
            <a:endParaRPr lang="en-US" altLang="zh-CN" sz="2000" b="1" dirty="0">
              <a:latin typeface="Arial" charset="0"/>
            </a:endParaRPr>
          </a:p>
          <a:p>
            <a:pPr lvl="2">
              <a:defRPr/>
            </a:pPr>
            <a:endParaRPr lang="en-US" altLang="zh-CN" sz="2000" b="1" dirty="0">
              <a:latin typeface="Arial" charset="0"/>
            </a:endParaRPr>
          </a:p>
        </p:txBody>
      </p:sp>
      <p:pic>
        <p:nvPicPr>
          <p:cNvPr id="50179" name="图示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924175"/>
            <a:ext cx="57848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4213" y="1052736"/>
            <a:ext cx="504031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、人口疏散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2" name="矩形 11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4213" y="1094830"/>
            <a:ext cx="504031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pic>
        <p:nvPicPr>
          <p:cNvPr id="38917" name="Picture 13" descr="青浦区绿洲社区预案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b="50000"/>
          <a:stretch/>
        </p:blipFill>
        <p:spPr bwMode="auto">
          <a:xfrm>
            <a:off x="512912" y="3159699"/>
            <a:ext cx="316835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1205" name="矩形 7"/>
          <p:cNvSpPr>
            <a:spLocks noChangeArrowheads="1"/>
          </p:cNvSpPr>
          <p:nvPr/>
        </p:nvSpPr>
        <p:spPr bwMode="auto">
          <a:xfrm>
            <a:off x="539552" y="1773238"/>
            <a:ext cx="7777361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/>
              <a:t>        </a:t>
            </a:r>
            <a:r>
              <a:rPr lang="zh-CN" altLang="zh-CN" sz="2000" b="1" dirty="0"/>
              <a:t>通常在接敌空袭警报或遭敌突然空袭时采用。其主要内容包括民防工程和隐蔽区域划分、行动路线、掩蔽方法和措施、组织指挥及保障措施。</a:t>
            </a:r>
            <a:endParaRPr lang="zh-CN" altLang="en-US" sz="2000" b="1" dirty="0"/>
          </a:p>
        </p:txBody>
      </p:sp>
      <p:grpSp>
        <p:nvGrpSpPr>
          <p:cNvPr id="51206" name="组合 7"/>
          <p:cNvGrpSpPr>
            <a:grpSpLocks/>
          </p:cNvGrpSpPr>
          <p:nvPr/>
        </p:nvGrpSpPr>
        <p:grpSpPr bwMode="auto">
          <a:xfrm>
            <a:off x="3714081" y="3254928"/>
            <a:ext cx="4608512" cy="2558157"/>
            <a:chOff x="1116013" y="2277054"/>
            <a:chExt cx="6608634" cy="3062037"/>
          </a:xfrm>
        </p:grpSpPr>
        <p:sp>
          <p:nvSpPr>
            <p:cNvPr id="11" name="Oval 27"/>
            <p:cNvSpPr>
              <a:spLocks noChangeArrowheads="1"/>
            </p:cNvSpPr>
            <p:nvPr/>
          </p:nvSpPr>
          <p:spPr bwMode="auto">
            <a:xfrm>
              <a:off x="1116013" y="3213959"/>
              <a:ext cx="1224749" cy="1223337"/>
            </a:xfrm>
            <a:prstGeom prst="ellipse">
              <a:avLst/>
            </a:prstGeom>
            <a:gradFill rotWithShape="1">
              <a:gsLst>
                <a:gs pos="0">
                  <a:srgbClr val="A9E3FF"/>
                </a:gs>
                <a:gs pos="35001">
                  <a:srgbClr val="C2EAFF"/>
                </a:gs>
                <a:gs pos="100000">
                  <a:srgbClr val="E4F6FF"/>
                </a:gs>
              </a:gsLst>
              <a:lin ang="5400000" scaled="1"/>
            </a:gradFill>
            <a:ln w="9525" cmpd="sng">
              <a:solidFill>
                <a:srgbClr val="93C7FC"/>
              </a:solidFill>
              <a:round/>
              <a:headEnd/>
              <a:tailEnd/>
            </a:ln>
            <a:effectLst>
              <a:outerShdw dist="20000" dir="5400000" algn="ctr" rotWithShape="0">
                <a:srgbClr val="000000">
                  <a:alpha val="37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 dirty="0">
                  <a:latin typeface="宋体" pitchFamily="2" charset="-122"/>
                </a:rPr>
                <a:t>原则</a:t>
              </a: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131939" y="2277054"/>
              <a:ext cx="4592708" cy="3062037"/>
              <a:chOff x="-2" y="48"/>
              <a:chExt cx="4577" cy="2036"/>
            </a:xfrm>
            <a:solidFill>
              <a:srgbClr val="A9E3FF"/>
            </a:solidFill>
          </p:grpSpPr>
          <p:sp>
            <p:nvSpPr>
              <p:cNvPr id="14" name="圆角矩形 2"/>
              <p:cNvSpPr>
                <a:spLocks noChangeArrowheads="1"/>
              </p:cNvSpPr>
              <p:nvPr/>
            </p:nvSpPr>
            <p:spPr bwMode="auto">
              <a:xfrm>
                <a:off x="213" y="910"/>
                <a:ext cx="4346" cy="360"/>
              </a:xfrm>
              <a:prstGeom prst="roundRect">
                <a:avLst>
                  <a:gd name="adj" fmla="val 16667"/>
                </a:avLst>
              </a:prstGeom>
              <a:grpFill/>
              <a:ln w="381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zh-CN" altLang="zh-CN" sz="2000" b="1" dirty="0">
                    <a:latin typeface="仿宋_GB2312" pitchFamily="49" charset="-122"/>
                    <a:ea typeface="仿宋_GB2312" pitchFamily="49" charset="-122"/>
                  </a:rPr>
                  <a:t>合理分配，保障重点原则</a:t>
                </a:r>
                <a:endParaRPr lang="zh-CN" altLang="en-US" sz="2000" b="1" dirty="0">
                  <a:latin typeface="仿宋_GB2312" pitchFamily="49" charset="-122"/>
                  <a:ea typeface="仿宋_GB2312" pitchFamily="49" charset="-122"/>
                </a:endParaRPr>
              </a:p>
            </p:txBody>
          </p:sp>
          <p:sp>
            <p:nvSpPr>
              <p:cNvPr id="15" name="圆角矩形 19"/>
              <p:cNvSpPr>
                <a:spLocks noChangeArrowheads="1"/>
              </p:cNvSpPr>
              <p:nvPr/>
            </p:nvSpPr>
            <p:spPr bwMode="auto">
              <a:xfrm>
                <a:off x="213" y="48"/>
                <a:ext cx="4362" cy="360"/>
              </a:xfrm>
              <a:prstGeom prst="roundRect">
                <a:avLst>
                  <a:gd name="adj" fmla="val 16667"/>
                </a:avLst>
              </a:prstGeom>
              <a:grpFill/>
              <a:ln w="381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zh-CN" altLang="zh-CN" sz="2000" b="1" dirty="0">
                    <a:latin typeface="仿宋_GB2312" pitchFamily="49" charset="-122"/>
                    <a:ea typeface="仿宋_GB2312" pitchFamily="49" charset="-122"/>
                  </a:rPr>
                  <a:t>分配组织，统一指挥原则</a:t>
                </a:r>
                <a:endParaRPr lang="zh-CN" altLang="en-US" sz="2000" b="1" dirty="0">
                  <a:latin typeface="仿宋_GB2312" pitchFamily="49" charset="-122"/>
                  <a:ea typeface="仿宋_GB2312" pitchFamily="49" charset="-122"/>
                </a:endParaRPr>
              </a:p>
            </p:txBody>
          </p:sp>
          <p:cxnSp>
            <p:nvCxnSpPr>
              <p:cNvPr id="16" name="直接连接符 14"/>
              <p:cNvCxnSpPr>
                <a:cxnSpLocks noChangeShapeType="1"/>
              </p:cNvCxnSpPr>
              <p:nvPr/>
            </p:nvCxnSpPr>
            <p:spPr bwMode="auto">
              <a:xfrm flipH="1">
                <a:off x="-2" y="186"/>
                <a:ext cx="12" cy="1729"/>
              </a:xfrm>
              <a:prstGeom prst="line">
                <a:avLst/>
              </a:prstGeom>
              <a:grpFill/>
              <a:ln w="254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</p:cxnSp>
          <p:cxnSp>
            <p:nvCxnSpPr>
              <p:cNvPr id="17" name="直接连接符 24"/>
              <p:cNvCxnSpPr>
                <a:cxnSpLocks noChangeShapeType="1"/>
              </p:cNvCxnSpPr>
              <p:nvPr/>
            </p:nvCxnSpPr>
            <p:spPr bwMode="auto">
              <a:xfrm>
                <a:off x="-2" y="1101"/>
                <a:ext cx="217" cy="0"/>
              </a:xfrm>
              <a:prstGeom prst="line">
                <a:avLst/>
              </a:prstGeom>
              <a:grpFill/>
              <a:ln w="254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</p:cxnSp>
          <p:cxnSp>
            <p:nvCxnSpPr>
              <p:cNvPr id="18" name="直接连接符 26"/>
              <p:cNvCxnSpPr>
                <a:cxnSpLocks noChangeShapeType="1"/>
              </p:cNvCxnSpPr>
              <p:nvPr/>
            </p:nvCxnSpPr>
            <p:spPr bwMode="auto">
              <a:xfrm>
                <a:off x="-2" y="1915"/>
                <a:ext cx="217" cy="0"/>
              </a:xfrm>
              <a:prstGeom prst="line">
                <a:avLst/>
              </a:prstGeom>
              <a:grpFill/>
              <a:ln w="254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</p:cxnSp>
          <p:sp>
            <p:nvSpPr>
              <p:cNvPr id="19" name="圆角矩形 19"/>
              <p:cNvSpPr>
                <a:spLocks noChangeArrowheads="1"/>
              </p:cNvSpPr>
              <p:nvPr/>
            </p:nvSpPr>
            <p:spPr bwMode="auto">
              <a:xfrm>
                <a:off x="213" y="1724"/>
                <a:ext cx="4352" cy="360"/>
              </a:xfrm>
              <a:prstGeom prst="roundRect">
                <a:avLst>
                  <a:gd name="adj" fmla="val 16667"/>
                </a:avLst>
              </a:prstGeom>
              <a:grpFill/>
              <a:ln w="381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zh-CN" altLang="zh-CN" sz="2000" b="1" dirty="0">
                    <a:latin typeface="仿宋_GB2312" pitchFamily="49" charset="-122"/>
                    <a:ea typeface="仿宋_GB2312" pitchFamily="49" charset="-122"/>
                  </a:rPr>
                  <a:t>就地、就近原则</a:t>
                </a:r>
                <a:endParaRPr lang="zh-CN" altLang="en-US" sz="2000" b="1" dirty="0">
                  <a:latin typeface="仿宋_GB2312" pitchFamily="49" charset="-122"/>
                  <a:ea typeface="仿宋_GB2312" pitchFamily="49" charset="-122"/>
                </a:endParaRPr>
              </a:p>
            </p:txBody>
          </p:sp>
          <p:cxnSp>
            <p:nvCxnSpPr>
              <p:cNvPr id="20" name="直接连接符 24"/>
              <p:cNvCxnSpPr>
                <a:cxnSpLocks noChangeShapeType="1"/>
              </p:cNvCxnSpPr>
              <p:nvPr/>
            </p:nvCxnSpPr>
            <p:spPr bwMode="auto">
              <a:xfrm>
                <a:off x="9" y="192"/>
                <a:ext cx="217" cy="0"/>
              </a:xfrm>
              <a:prstGeom prst="line">
                <a:avLst/>
              </a:prstGeom>
              <a:grpFill/>
              <a:ln w="25400" cmpd="sng">
                <a:solidFill>
                  <a:srgbClr val="A9E3FF"/>
                </a:solidFill>
                <a:round/>
                <a:headEnd/>
                <a:tailEnd/>
              </a:ln>
              <a:effectLst>
                <a:outerShdw dist="20000" dir="5400000" algn="ctr" rotWithShape="0">
                  <a:srgbClr val="000000">
                    <a:alpha val="37000"/>
                  </a:srgbClr>
                </a:outerShdw>
              </a:effectLst>
            </p:spPr>
          </p:cxnSp>
        </p:grpSp>
        <p:cxnSp>
          <p:nvCxnSpPr>
            <p:cNvPr id="13" name="直接连接符 26"/>
            <p:cNvCxnSpPr>
              <a:cxnSpLocks noChangeShapeType="1"/>
            </p:cNvCxnSpPr>
            <p:nvPr/>
          </p:nvCxnSpPr>
          <p:spPr bwMode="auto">
            <a:xfrm>
              <a:off x="2411332" y="3860739"/>
              <a:ext cx="762623" cy="1849"/>
            </a:xfrm>
            <a:prstGeom prst="line">
              <a:avLst/>
            </a:prstGeom>
            <a:noFill/>
            <a:ln w="25400" cmpd="sng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algn="ctr" rotWithShape="0">
                <a:srgbClr val="000000">
                  <a:alpha val="37000"/>
                </a:srgbClr>
              </a:outerShdw>
            </a:effectLst>
          </p:spPr>
        </p:cxnSp>
      </p:grpSp>
      <p:sp>
        <p:nvSpPr>
          <p:cNvPr id="22" name="矩形 21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23" name="矩形 22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9" descr="防空报警器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428750" y="1988840"/>
            <a:ext cx="6143625" cy="328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2227" name="矩形 1"/>
          <p:cNvSpPr>
            <a:spLocks noChangeArrowheads="1"/>
          </p:cNvSpPr>
          <p:nvPr/>
        </p:nvSpPr>
        <p:spPr bwMode="auto">
          <a:xfrm>
            <a:off x="1428750" y="5500688"/>
            <a:ext cx="6143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/>
              <a:t>        防空警报信号是由国家统一规定的，告知广大人民群众在空袭时采取相关行动而发放的音响信号。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16016" y="1484784"/>
            <a:ext cx="417671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识别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防空警报信号</a:t>
            </a:r>
          </a:p>
        </p:txBody>
      </p:sp>
      <p:sp>
        <p:nvSpPr>
          <p:cNvPr id="11" name="矩形 10"/>
          <p:cNvSpPr/>
          <p:nvPr/>
        </p:nvSpPr>
        <p:spPr>
          <a:xfrm>
            <a:off x="684213" y="1052736"/>
            <a:ext cx="28146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2" name="矩形 11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650" y="1628800"/>
            <a:ext cx="8102600" cy="10525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>
              <a:lnSpc>
                <a:spcPct val="13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空袭是指使用航空器、导弹等兵器对地面（下）、水面（下）目标进行的袭击。</a:t>
            </a:r>
            <a:endParaRPr lang="zh-CN" altLang="en-US" sz="2400" b="1" u="heav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288" y="692696"/>
            <a:ext cx="38163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一）空袭的产生和发展</a:t>
            </a:r>
          </a:p>
        </p:txBody>
      </p:sp>
      <p:pic>
        <p:nvPicPr>
          <p:cNvPr id="16390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779737"/>
            <a:ext cx="2922150" cy="197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9388" y="2681312"/>
            <a:ext cx="3598862" cy="287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99645" y="3500586"/>
            <a:ext cx="3500547" cy="2531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6" descr="预先警报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14375" y="2286000"/>
            <a:ext cx="7500938" cy="830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990" name="Picture 7" descr="空袭警报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14375" y="3805238"/>
            <a:ext cx="7500938" cy="838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991" name="Picture 8" descr="解除警报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714375" y="5392738"/>
            <a:ext cx="7500938" cy="822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642938" y="1857375"/>
            <a:ext cx="1331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宋体" charset="-122"/>
                <a:sym typeface="Wingdings"/>
              </a:rPr>
              <a:t>预先警报</a:t>
            </a:r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338" y="3357563"/>
            <a:ext cx="13319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宋体" charset="-122"/>
                <a:sym typeface="Wingdings"/>
              </a:rPr>
              <a:t>空袭警报</a:t>
            </a:r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75" y="4916488"/>
            <a:ext cx="13319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宋体" charset="-122"/>
                <a:sym typeface="Wingdings"/>
              </a:rPr>
              <a:t>解除警报</a:t>
            </a:r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4213" y="1052736"/>
            <a:ext cx="28146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sp>
        <p:nvSpPr>
          <p:cNvPr id="18" name="矩形 17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9" name="矩形 18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16016" y="1484784"/>
            <a:ext cx="417671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识别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防空警报信号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组合 33"/>
          <p:cNvGrpSpPr>
            <a:grpSpLocks/>
          </p:cNvGrpSpPr>
          <p:nvPr/>
        </p:nvGrpSpPr>
        <p:grpSpPr bwMode="auto">
          <a:xfrm>
            <a:off x="755650" y="1988840"/>
            <a:ext cx="7113588" cy="3770610"/>
            <a:chOff x="792485" y="2104318"/>
            <a:chExt cx="7113265" cy="4094870"/>
          </a:xfrm>
        </p:grpSpPr>
        <p:grpSp>
          <p:nvGrpSpPr>
            <p:cNvPr id="54279" name="Group 2"/>
            <p:cNvGrpSpPr>
              <a:grpSpLocks/>
            </p:cNvGrpSpPr>
            <p:nvPr/>
          </p:nvGrpSpPr>
          <p:grpSpPr bwMode="auto">
            <a:xfrm>
              <a:off x="6334125" y="5041900"/>
              <a:ext cx="1571625" cy="1139825"/>
              <a:chOff x="0" y="0"/>
              <a:chExt cx="990" cy="718"/>
            </a:xfrm>
          </p:grpSpPr>
          <p:pic>
            <p:nvPicPr>
              <p:cNvPr id="54296" name="Oval 7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90" cy="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97" name="Text Box 4"/>
              <p:cNvSpPr txBox="1">
                <a:spLocks noChangeArrowheads="1"/>
              </p:cNvSpPr>
              <p:nvPr/>
            </p:nvSpPr>
            <p:spPr bwMode="auto">
              <a:xfrm>
                <a:off x="173" y="119"/>
                <a:ext cx="647" cy="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zh-CN" altLang="en-US" sz="2400" b="1">
                    <a:solidFill>
                      <a:srgbClr val="000000"/>
                    </a:solidFill>
                    <a:sym typeface="Arial" pitchFamily="34" charset="0"/>
                  </a:rPr>
                  <a:t>混乱</a:t>
                </a: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4280" name="Group 5"/>
            <p:cNvGrpSpPr>
              <a:grpSpLocks/>
            </p:cNvGrpSpPr>
            <p:nvPr/>
          </p:nvGrpSpPr>
          <p:grpSpPr bwMode="auto">
            <a:xfrm>
              <a:off x="3790950" y="5059363"/>
              <a:ext cx="1566863" cy="1139825"/>
              <a:chOff x="0" y="0"/>
              <a:chExt cx="987" cy="718"/>
            </a:xfrm>
          </p:grpSpPr>
          <p:pic>
            <p:nvPicPr>
              <p:cNvPr id="54294" name="Oval 8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87" cy="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95" name="Text Box 7"/>
              <p:cNvSpPr txBox="1">
                <a:spLocks noChangeArrowheads="1"/>
              </p:cNvSpPr>
              <p:nvPr/>
            </p:nvSpPr>
            <p:spPr bwMode="auto">
              <a:xfrm>
                <a:off x="173" y="117"/>
                <a:ext cx="647" cy="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zh-CN" altLang="en-US" sz="2400" b="1">
                    <a:solidFill>
                      <a:srgbClr val="000000"/>
                    </a:solidFill>
                    <a:sym typeface="Arial" pitchFamily="34" charset="0"/>
                  </a:rPr>
                  <a:t>踩踏</a:t>
                </a: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4281" name="Group 8"/>
            <p:cNvGrpSpPr>
              <a:grpSpLocks/>
            </p:cNvGrpSpPr>
            <p:nvPr/>
          </p:nvGrpSpPr>
          <p:grpSpPr bwMode="auto">
            <a:xfrm>
              <a:off x="1152525" y="5041900"/>
              <a:ext cx="1571625" cy="1139825"/>
              <a:chOff x="0" y="0"/>
              <a:chExt cx="990" cy="718"/>
            </a:xfrm>
          </p:grpSpPr>
          <p:pic>
            <p:nvPicPr>
              <p:cNvPr id="54292" name="Oval 9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990" cy="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93" name="Text Box 10"/>
              <p:cNvSpPr txBox="1">
                <a:spLocks noChangeArrowheads="1"/>
              </p:cNvSpPr>
              <p:nvPr/>
            </p:nvSpPr>
            <p:spPr bwMode="auto">
              <a:xfrm>
                <a:off x="173" y="119"/>
                <a:ext cx="647" cy="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zh-CN" altLang="en-US" sz="2400" b="1">
                    <a:solidFill>
                      <a:srgbClr val="000000"/>
                    </a:solidFill>
                    <a:sym typeface="Arial" pitchFamily="34" charset="0"/>
                  </a:rPr>
                  <a:t>拥挤</a:t>
                </a: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4282" name="Group 11"/>
            <p:cNvGrpSpPr>
              <a:grpSpLocks/>
            </p:cNvGrpSpPr>
            <p:nvPr/>
          </p:nvGrpSpPr>
          <p:grpSpPr bwMode="auto">
            <a:xfrm>
              <a:off x="6700838" y="4508500"/>
              <a:ext cx="838200" cy="914400"/>
              <a:chOff x="0" y="0"/>
              <a:chExt cx="408" cy="363"/>
            </a:xfrm>
          </p:grpSpPr>
          <p:sp>
            <p:nvSpPr>
              <p:cNvPr id="54290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408" cy="363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291" name="Line 21"/>
              <p:cNvSpPr>
                <a:spLocks noChangeShapeType="1"/>
              </p:cNvSpPr>
              <p:nvPr/>
            </p:nvSpPr>
            <p:spPr bwMode="auto">
              <a:xfrm flipV="1">
                <a:off x="0" y="0"/>
                <a:ext cx="363" cy="363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4283" name="Group 14"/>
            <p:cNvGrpSpPr>
              <a:grpSpLocks/>
            </p:cNvGrpSpPr>
            <p:nvPr/>
          </p:nvGrpSpPr>
          <p:grpSpPr bwMode="auto">
            <a:xfrm>
              <a:off x="4110038" y="4508500"/>
              <a:ext cx="838200" cy="914400"/>
              <a:chOff x="0" y="0"/>
              <a:chExt cx="408" cy="363"/>
            </a:xfrm>
          </p:grpSpPr>
          <p:sp>
            <p:nvSpPr>
              <p:cNvPr id="54288" name="Line 25"/>
              <p:cNvSpPr>
                <a:spLocks noChangeShapeType="1"/>
              </p:cNvSpPr>
              <p:nvPr/>
            </p:nvSpPr>
            <p:spPr bwMode="auto">
              <a:xfrm>
                <a:off x="0" y="0"/>
                <a:ext cx="408" cy="363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289" name="Line 26"/>
              <p:cNvSpPr>
                <a:spLocks noChangeShapeType="1"/>
              </p:cNvSpPr>
              <p:nvPr/>
            </p:nvSpPr>
            <p:spPr bwMode="auto">
              <a:xfrm flipV="1">
                <a:off x="0" y="0"/>
                <a:ext cx="363" cy="363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4284" name="Group 17"/>
            <p:cNvGrpSpPr>
              <a:grpSpLocks/>
            </p:cNvGrpSpPr>
            <p:nvPr/>
          </p:nvGrpSpPr>
          <p:grpSpPr bwMode="auto">
            <a:xfrm>
              <a:off x="1519238" y="4508500"/>
              <a:ext cx="838200" cy="914400"/>
              <a:chOff x="0" y="0"/>
              <a:chExt cx="408" cy="363"/>
            </a:xfrm>
          </p:grpSpPr>
          <p:sp>
            <p:nvSpPr>
              <p:cNvPr id="54286" name="Line 28"/>
              <p:cNvSpPr>
                <a:spLocks noChangeShapeType="1"/>
              </p:cNvSpPr>
              <p:nvPr/>
            </p:nvSpPr>
            <p:spPr bwMode="auto">
              <a:xfrm>
                <a:off x="0" y="0"/>
                <a:ext cx="408" cy="363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287" name="Line 29"/>
              <p:cNvSpPr>
                <a:spLocks noChangeShapeType="1"/>
              </p:cNvSpPr>
              <p:nvPr/>
            </p:nvSpPr>
            <p:spPr bwMode="auto">
              <a:xfrm flipV="1">
                <a:off x="0" y="0"/>
                <a:ext cx="363" cy="363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4285" name="矩形 2"/>
            <p:cNvSpPr>
              <a:spLocks noChangeArrowheads="1"/>
            </p:cNvSpPr>
            <p:nvPr/>
          </p:nvSpPr>
          <p:spPr bwMode="auto">
            <a:xfrm>
              <a:off x="792485" y="2104318"/>
              <a:ext cx="3897221" cy="52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>
                  <a:solidFill>
                    <a:srgbClr val="000000"/>
                  </a:solidFill>
                  <a:sym typeface="Arial" pitchFamily="34" charset="0"/>
                </a:rPr>
                <a:t>防空警报鸣响时的行动原则</a:t>
              </a:r>
            </a:p>
          </p:txBody>
        </p:sp>
      </p:grpSp>
      <p:sp>
        <p:nvSpPr>
          <p:cNvPr id="54275" name="Rectangle 37"/>
          <p:cNvSpPr>
            <a:spLocks noChangeArrowheads="1"/>
          </p:cNvSpPr>
          <p:nvPr/>
        </p:nvSpPr>
        <p:spPr bwMode="auto">
          <a:xfrm>
            <a:off x="1476375" y="2997200"/>
            <a:ext cx="822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000000"/>
                </a:solidFill>
                <a:sym typeface="Arial" pitchFamily="34" charset="0"/>
              </a:rPr>
              <a:t>保持镇静，服从指挥，学会自护，严防拥挤，避免踩踏</a:t>
            </a:r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684213" y="1052736"/>
            <a:ext cx="28146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sp>
        <p:nvSpPr>
          <p:cNvPr id="27" name="矩形 26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28" name="矩形 27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1"/>
          <p:cNvSpPr>
            <a:spLocks noChangeArrowheads="1"/>
          </p:cNvSpPr>
          <p:nvPr/>
        </p:nvSpPr>
        <p:spPr bwMode="auto">
          <a:xfrm>
            <a:off x="1252538" y="2133600"/>
            <a:ext cx="6313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转入地下（掩蔽）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1472" y="2857496"/>
            <a:ext cx="4071966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5" name="Picture 1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072063" y="2857500"/>
            <a:ext cx="3214687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矩形 10"/>
          <p:cNvSpPr/>
          <p:nvPr/>
        </p:nvSpPr>
        <p:spPr>
          <a:xfrm>
            <a:off x="684213" y="1052736"/>
            <a:ext cx="28146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2" name="矩形 11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84213" y="1052736"/>
            <a:ext cx="28146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2" name="矩形 11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252538" y="2133600"/>
            <a:ext cx="6313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利用地形地物（隐蔽）</a:t>
            </a:r>
          </a:p>
        </p:txBody>
      </p:sp>
      <p:pic>
        <p:nvPicPr>
          <p:cNvPr id="10" name="图片 6" descr="掩蔽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1563" y="2636912"/>
            <a:ext cx="7000875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9991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827584" y="5157788"/>
            <a:ext cx="76328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民防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工程,</a:t>
            </a: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也称人防工程，民防工程是战时掩蔽人员、物资，保护人民生命和财产安全的重要场所，是实施人民防空最重要的物资基础。</a:t>
            </a:r>
            <a:endParaRPr lang="zh-CN" altLang="en-US" dirty="0">
              <a:latin typeface="Arial" charset="0"/>
            </a:endParaRPr>
          </a:p>
        </p:txBody>
      </p:sp>
      <p:pic>
        <p:nvPicPr>
          <p:cNvPr id="56323" name="Picture 5" descr="民防工程结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82184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84213" y="1052736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蔽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2" name="矩形 11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矩形 12"/>
          <p:cNvSpPr>
            <a:spLocks noChangeArrowheads="1"/>
          </p:cNvSpPr>
          <p:nvPr/>
        </p:nvSpPr>
        <p:spPr bwMode="auto">
          <a:xfrm>
            <a:off x="468313" y="1844675"/>
            <a:ext cx="8496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宋体" pitchFamily="2" charset="-122"/>
              </a:rPr>
              <a:t>   </a:t>
            </a:r>
            <a:r>
              <a:rPr lang="zh-CN" altLang="en-US" sz="2000" b="1" dirty="0">
                <a:solidFill>
                  <a:srgbClr val="FF0000"/>
                </a:solidFill>
                <a:latin typeface="Arial" charset="0"/>
                <a:sym typeface="Arial" pitchFamily="34" charset="0"/>
              </a:rPr>
              <a:t>人员掩蔽工程</a:t>
            </a:r>
            <a:r>
              <a:rPr lang="zh-CN" altLang="en-US" sz="2000" b="1" dirty="0">
                <a:latin typeface="Arial" charset="0"/>
                <a:sym typeface="Arial" pitchFamily="34" charset="0"/>
              </a:rPr>
              <a:t>是战时供人员掩蔽使用的地下工程，是民防工程中数量最多、平时利用最广的工程。</a:t>
            </a:r>
          </a:p>
        </p:txBody>
      </p:sp>
      <p:pic>
        <p:nvPicPr>
          <p:cNvPr id="57347" name="Picture 6" descr="人员隐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46388"/>
            <a:ext cx="4359275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图片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52738"/>
            <a:ext cx="440055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84213" y="1052736"/>
            <a:ext cx="28146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、人员隐（掩）蔽</a:t>
            </a:r>
          </a:p>
        </p:txBody>
      </p:sp>
      <p:sp>
        <p:nvSpPr>
          <p:cNvPr id="10" name="矩形 9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3" name="矩形 12"/>
          <p:cNvSpPr/>
          <p:nvPr/>
        </p:nvSpPr>
        <p:spPr>
          <a:xfrm>
            <a:off x="344458" y="662781"/>
            <a:ext cx="48244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（一）人口疏散与人员隐（掩）蔽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6" name="矩形 15"/>
          <p:cNvSpPr/>
          <p:nvPr/>
        </p:nvSpPr>
        <p:spPr>
          <a:xfrm>
            <a:off x="684213" y="1052736"/>
            <a:ext cx="46720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、应对常规空袭的一般防护方法</a:t>
            </a:r>
          </a:p>
        </p:txBody>
      </p:sp>
      <p:sp>
        <p:nvSpPr>
          <p:cNvPr id="71685" name="Text Box 4"/>
          <p:cNvSpPr txBox="1">
            <a:spLocks noChangeArrowheads="1"/>
          </p:cNvSpPr>
          <p:nvPr/>
        </p:nvSpPr>
        <p:spPr bwMode="auto">
          <a:xfrm>
            <a:off x="827088" y="2060848"/>
            <a:ext cx="727233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/>
              <a:t>战时城市遭空袭时，除</a:t>
            </a:r>
            <a:r>
              <a:rPr lang="zh-CN" altLang="en-US" sz="2000" b="1" dirty="0">
                <a:solidFill>
                  <a:srgbClr val="0000FF"/>
                </a:solidFill>
              </a:rPr>
              <a:t>民防工程和疏散地域</a:t>
            </a:r>
            <a:r>
              <a:rPr lang="zh-CN" altLang="en-US" sz="2000" b="1" dirty="0"/>
              <a:t>相对安全外，</a:t>
            </a: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</a:rPr>
              <a:t>相对安全的地方</a:t>
            </a:r>
            <a:r>
              <a:rPr lang="zh-CN" altLang="en-US" sz="2000" b="1" dirty="0"/>
              <a:t>还有：</a:t>
            </a: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距离重要目标</a:t>
            </a:r>
            <a:r>
              <a:rPr lang="en-US" altLang="zh-CN" sz="2000" dirty="0"/>
              <a:t>200</a:t>
            </a:r>
            <a:r>
              <a:rPr lang="zh-CN" altLang="en-US" sz="2000" dirty="0"/>
              <a:t>米以外；</a:t>
            </a: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距离煤气站、储油罐及危险化学品仓库</a:t>
            </a:r>
            <a:r>
              <a:rPr lang="en-US" altLang="zh-CN" sz="2000" dirty="0"/>
              <a:t>1000</a:t>
            </a:r>
            <a:r>
              <a:rPr lang="zh-CN" altLang="en-US" sz="2000" dirty="0"/>
              <a:t>米以外；</a:t>
            </a: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郊区、乡村、次生灾害不可能危及的上风、上水方向。</a:t>
            </a: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寺庙、教堂、医院、幼儿园、学校、公园、普通居民区等</a:t>
            </a:r>
          </a:p>
        </p:txBody>
      </p:sp>
      <p:grpSp>
        <p:nvGrpSpPr>
          <p:cNvPr id="71686" name="Group 6"/>
          <p:cNvGrpSpPr>
            <a:grpSpLocks/>
          </p:cNvGrpSpPr>
          <p:nvPr/>
        </p:nvGrpSpPr>
        <p:grpSpPr bwMode="auto">
          <a:xfrm>
            <a:off x="0" y="5445125"/>
            <a:ext cx="9144000" cy="893763"/>
            <a:chOff x="113" y="3566"/>
            <a:chExt cx="4851" cy="563"/>
          </a:xfrm>
        </p:grpSpPr>
        <p:pic>
          <p:nvPicPr>
            <p:cNvPr id="71687" name="Picture 7" descr="5836760_211341258182_2"/>
            <p:cNvPicPr>
              <a:picLocks noChangeAspect="1" noChangeArrowheads="1"/>
            </p:cNvPicPr>
            <p:nvPr/>
          </p:nvPicPr>
          <p:blipFill>
            <a:blip r:embed="rId3" cstate="print"/>
            <a:srcRect b="3784"/>
            <a:stretch>
              <a:fillRect/>
            </a:stretch>
          </p:blipFill>
          <p:spPr bwMode="auto">
            <a:xfrm>
              <a:off x="113" y="3566"/>
              <a:ext cx="817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8" name="Picture 8" descr="V89TJA670844"/>
            <p:cNvPicPr>
              <a:picLocks noChangeAspect="1" noChangeArrowheads="1"/>
            </p:cNvPicPr>
            <p:nvPr/>
          </p:nvPicPr>
          <p:blipFill>
            <a:blip r:embed="rId4" cstate="print"/>
            <a:srcRect t="14984" b="14984"/>
            <a:stretch>
              <a:fillRect/>
            </a:stretch>
          </p:blipFill>
          <p:spPr bwMode="auto">
            <a:xfrm>
              <a:off x="930" y="3566"/>
              <a:ext cx="862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9" name="Picture 9" descr="u=3369830075,2994377747&amp;fm=21&amp;gp=0"/>
            <p:cNvPicPr>
              <a:picLocks noChangeAspect="1" noChangeArrowheads="1"/>
            </p:cNvPicPr>
            <p:nvPr/>
          </p:nvPicPr>
          <p:blipFill>
            <a:blip r:embed="rId5" cstate="print"/>
            <a:srcRect l="5266" t="6894" r="2835" b="7198"/>
            <a:stretch>
              <a:fillRect/>
            </a:stretch>
          </p:blipFill>
          <p:spPr bwMode="auto">
            <a:xfrm>
              <a:off x="1791" y="3566"/>
              <a:ext cx="817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0" name="Picture 10" descr="u=3403425656,1199717659&amp;fm=21&amp;gp=0"/>
            <p:cNvPicPr>
              <a:picLocks noChangeAspect="1" noChangeArrowheads="1"/>
            </p:cNvPicPr>
            <p:nvPr/>
          </p:nvPicPr>
          <p:blipFill>
            <a:blip r:embed="rId6" cstate="print"/>
            <a:srcRect r="7396"/>
            <a:stretch>
              <a:fillRect/>
            </a:stretch>
          </p:blipFill>
          <p:spPr bwMode="auto">
            <a:xfrm>
              <a:off x="2590" y="3566"/>
              <a:ext cx="803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1" name="Picture 11" descr="u=4143696579,2746438971&amp;fm=21&amp;gp=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90" y="3573"/>
              <a:ext cx="817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2" name="Picture 12" descr="u=3182258155,2300426095&amp;fm=23&amp;gp=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03" y="3568"/>
              <a:ext cx="761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矩形 12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467544" y="3856399"/>
            <a:ext cx="828092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274638">
              <a:spcBef>
                <a:spcPct val="50000"/>
              </a:spcBef>
            </a:pPr>
            <a:r>
              <a:rPr lang="zh-CN" altLang="en-US" dirty="0" smtClean="0">
                <a:solidFill>
                  <a:srgbClr val="33CC33"/>
                </a:solidFill>
              </a:rPr>
              <a:t>★ </a:t>
            </a:r>
            <a:r>
              <a:rPr lang="zh-CN" altLang="en-US" sz="2000" dirty="0" smtClean="0"/>
              <a:t>进入</a:t>
            </a:r>
            <a:r>
              <a:rPr lang="zh-CN" altLang="en-US" sz="2000" dirty="0"/>
              <a:t>民防工程、防护工程、地铁、地下人行道或隧洞掩蔽；</a:t>
            </a:r>
          </a:p>
          <a:p>
            <a:pPr marL="365125" indent="-274638">
              <a:spcBef>
                <a:spcPct val="50000"/>
              </a:spcBef>
            </a:pPr>
            <a:r>
              <a:rPr lang="zh-CN" altLang="en-US" dirty="0" smtClean="0">
                <a:solidFill>
                  <a:srgbClr val="33CC33"/>
                </a:solidFill>
              </a:rPr>
              <a:t>★ </a:t>
            </a:r>
            <a:r>
              <a:rPr lang="zh-CN" altLang="en-US" sz="2000" dirty="0" smtClean="0"/>
              <a:t>利用</a:t>
            </a:r>
            <a:r>
              <a:rPr lang="zh-CN" altLang="en-US" sz="2000" dirty="0"/>
              <a:t>地形地物如沟渠、土包、矮墙、花坛等各种有阴影的遮蔽物隐蔽；</a:t>
            </a:r>
          </a:p>
          <a:p>
            <a:pPr marL="365125" indent="-274638">
              <a:spcBef>
                <a:spcPct val="50000"/>
              </a:spcBef>
            </a:pPr>
            <a:r>
              <a:rPr lang="zh-CN" altLang="en-US" dirty="0" smtClean="0">
                <a:solidFill>
                  <a:srgbClr val="33CC33"/>
                </a:solidFill>
              </a:rPr>
              <a:t>★ </a:t>
            </a:r>
            <a:r>
              <a:rPr lang="zh-CN" altLang="en-US" sz="2000" dirty="0" smtClean="0"/>
              <a:t>立即</a:t>
            </a:r>
            <a:r>
              <a:rPr lang="zh-CN" altLang="en-US" sz="2000" dirty="0"/>
              <a:t>躲进</a:t>
            </a:r>
            <a:r>
              <a:rPr lang="en-US" altLang="zh-CN" sz="2000" dirty="0"/>
              <a:t>5</a:t>
            </a:r>
            <a:r>
              <a:rPr lang="zh-CN" altLang="en-US" sz="2000" dirty="0"/>
              <a:t>层以上的钢筋混凝土楼房的底层、走廊或底层楼梯下掩蔽；</a:t>
            </a:r>
            <a:r>
              <a:rPr lang="zh-CN" altLang="en-US" sz="2000" dirty="0">
                <a:solidFill>
                  <a:srgbClr val="33CC33"/>
                </a:solidFill>
              </a:rPr>
              <a:t> </a:t>
            </a:r>
            <a:endParaRPr lang="en-US" altLang="zh-CN" sz="2000" dirty="0">
              <a:solidFill>
                <a:srgbClr val="33CC33"/>
              </a:solidFill>
            </a:endParaRPr>
          </a:p>
          <a:p>
            <a:pPr marL="365125" indent="-274638">
              <a:spcBef>
                <a:spcPct val="50000"/>
              </a:spcBef>
            </a:pPr>
            <a:r>
              <a:rPr lang="zh-CN" altLang="en-US" sz="2000" dirty="0" smtClean="0">
                <a:solidFill>
                  <a:srgbClr val="33CC33"/>
                </a:solidFill>
              </a:rPr>
              <a:t>★ </a:t>
            </a:r>
            <a:r>
              <a:rPr lang="zh-CN" altLang="zh-CN" sz="2000" dirty="0" smtClean="0"/>
              <a:t>没有</a:t>
            </a:r>
            <a:r>
              <a:rPr lang="zh-CN" altLang="zh-CN" sz="2000" dirty="0"/>
              <a:t>任何遮盖物时，也要</a:t>
            </a:r>
            <a:r>
              <a:rPr lang="zh-CN" altLang="en-US" sz="2000" dirty="0"/>
              <a:t>趴</a:t>
            </a:r>
            <a:r>
              <a:rPr lang="zh-CN" altLang="zh-CN" sz="2000" dirty="0"/>
              <a:t>下，减少受风面积，并用书包等保护头部等重要部位</a:t>
            </a:r>
            <a:r>
              <a:rPr lang="zh-CN" altLang="en-US" sz="2000" dirty="0"/>
              <a:t>。</a:t>
            </a:r>
          </a:p>
        </p:txBody>
      </p:sp>
      <p:sp>
        <p:nvSpPr>
          <p:cNvPr id="16" name="矩形 15"/>
          <p:cNvSpPr/>
          <p:nvPr/>
        </p:nvSpPr>
        <p:spPr>
          <a:xfrm>
            <a:off x="684213" y="1052736"/>
            <a:ext cx="46720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、应对常规空袭的一般防护方法</a:t>
            </a:r>
          </a:p>
        </p:txBody>
      </p:sp>
      <p:grpSp>
        <p:nvGrpSpPr>
          <p:cNvPr id="2" name="组合 33"/>
          <p:cNvGrpSpPr>
            <a:grpSpLocks/>
          </p:cNvGrpSpPr>
          <p:nvPr/>
        </p:nvGrpSpPr>
        <p:grpSpPr bwMode="auto">
          <a:xfrm>
            <a:off x="595640" y="2034156"/>
            <a:ext cx="2232025" cy="1081088"/>
            <a:chOff x="4499992" y="4725144"/>
            <a:chExt cx="2232248" cy="1080120"/>
          </a:xfrm>
        </p:grpSpPr>
        <p:sp>
          <p:nvSpPr>
            <p:cNvPr id="72712" name="爆炸形 1 31"/>
            <p:cNvSpPr>
              <a:spLocks noChangeArrowheads="1"/>
            </p:cNvSpPr>
            <p:nvPr/>
          </p:nvSpPr>
          <p:spPr bwMode="auto">
            <a:xfrm>
              <a:off x="4499992" y="4725144"/>
              <a:ext cx="2232248" cy="1080120"/>
            </a:xfrm>
            <a:prstGeom prst="irregularSeal1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72713" name="TextBox 32"/>
            <p:cNvSpPr txBox="1">
              <a:spLocks noChangeArrowheads="1"/>
            </p:cNvSpPr>
            <p:nvPr/>
          </p:nvSpPr>
          <p:spPr bwMode="auto">
            <a:xfrm>
              <a:off x="5076056" y="5085184"/>
              <a:ext cx="12241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1303DF"/>
                  </a:solidFill>
                </a:rPr>
                <a:t>室外人员</a:t>
              </a:r>
            </a:p>
          </p:txBody>
        </p:sp>
      </p:grpSp>
      <p:pic>
        <p:nvPicPr>
          <p:cNvPr id="20" name="图片 6" descr="掩蔽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491880" y="1818617"/>
            <a:ext cx="3314590" cy="1826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矩形 9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t01c67160738be67504"/>
          <p:cNvPicPr>
            <a:picLocks noChangeAspect="1" noChangeArrowheads="1"/>
          </p:cNvPicPr>
          <p:nvPr/>
        </p:nvPicPr>
        <p:blipFill>
          <a:blip r:embed="rId4" cstate="print"/>
          <a:srcRect b="18056"/>
          <a:stretch>
            <a:fillRect/>
          </a:stretch>
        </p:blipFill>
        <p:spPr bwMode="auto">
          <a:xfrm>
            <a:off x="2801561" y="1844824"/>
            <a:ext cx="2778552" cy="1853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t01d4594cc31bb87fe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888785"/>
            <a:ext cx="2656980" cy="1765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矩形 11"/>
          <p:cNvSpPr/>
          <p:nvPr/>
        </p:nvSpPr>
        <p:spPr>
          <a:xfrm>
            <a:off x="684213" y="1052736"/>
            <a:ext cx="46720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、应对常规空袭的一般防护方法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395511" y="4221088"/>
            <a:ext cx="82089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274638" indent="-274638" eaLnBrk="0" hangingPunct="0">
              <a:spcBef>
                <a:spcPts val="1200"/>
              </a:spcBef>
            </a:pPr>
            <a:r>
              <a:rPr lang="zh-CN" altLang="en-US" sz="2000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立即在墙根、墙角、桌下或床下卧倒，用头盔、被子、枕头或塑料盆等将头部盖住；</a:t>
            </a:r>
            <a:endParaRPr lang="en-US" altLang="zh-CN" sz="2000" dirty="0"/>
          </a:p>
          <a:p>
            <a:pPr marL="274638" indent="-274638" eaLnBrk="0" hangingPunct="0">
              <a:spcBef>
                <a:spcPts val="1200"/>
              </a:spcBef>
            </a:pPr>
            <a:r>
              <a:rPr lang="zh-CN" altLang="en-US" sz="2000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避开玻璃窗、高架、吊挂物品和易燃易爆物；</a:t>
            </a:r>
            <a:endParaRPr lang="en-US" altLang="zh-CN" sz="2000" dirty="0"/>
          </a:p>
          <a:p>
            <a:pPr marL="274638" indent="-274638" eaLnBrk="0" hangingPunct="0">
              <a:spcBef>
                <a:spcPts val="1200"/>
              </a:spcBef>
            </a:pPr>
            <a:r>
              <a:rPr lang="zh-CN" altLang="en-US" sz="2000" dirty="0">
                <a:solidFill>
                  <a:srgbClr val="33CC33"/>
                </a:solidFill>
              </a:rPr>
              <a:t>★</a:t>
            </a:r>
            <a:r>
              <a:rPr lang="zh-CN" altLang="en-US" sz="2000" dirty="0"/>
              <a:t>被迫离开室内时，应用个人防护器材保护呼吸道、头部等要害部位。</a:t>
            </a:r>
          </a:p>
        </p:txBody>
      </p:sp>
      <p:grpSp>
        <p:nvGrpSpPr>
          <p:cNvPr id="2" name="组合 33"/>
          <p:cNvGrpSpPr>
            <a:grpSpLocks/>
          </p:cNvGrpSpPr>
          <p:nvPr/>
        </p:nvGrpSpPr>
        <p:grpSpPr bwMode="auto">
          <a:xfrm>
            <a:off x="485159" y="2366344"/>
            <a:ext cx="2232025" cy="1081088"/>
            <a:chOff x="4499992" y="4725144"/>
            <a:chExt cx="2232248" cy="1080120"/>
          </a:xfrm>
        </p:grpSpPr>
        <p:sp>
          <p:nvSpPr>
            <p:cNvPr id="73737" name="爆炸形 1 31"/>
            <p:cNvSpPr>
              <a:spLocks noChangeArrowheads="1"/>
            </p:cNvSpPr>
            <p:nvPr/>
          </p:nvSpPr>
          <p:spPr bwMode="auto">
            <a:xfrm>
              <a:off x="4499992" y="4725144"/>
              <a:ext cx="2232248" cy="1080120"/>
            </a:xfrm>
            <a:prstGeom prst="irregularSeal1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73738" name="TextBox 32"/>
            <p:cNvSpPr txBox="1">
              <a:spLocks noChangeArrowheads="1"/>
            </p:cNvSpPr>
            <p:nvPr/>
          </p:nvSpPr>
          <p:spPr bwMode="auto">
            <a:xfrm>
              <a:off x="5076056" y="5085184"/>
              <a:ext cx="12241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1303DF"/>
                  </a:solidFill>
                </a:rPr>
                <a:t>室内人员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4" name="矩形 13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pic>
        <p:nvPicPr>
          <p:cNvPr id="74758" name="Picture 8" descr="C:\Documents and Settings\wubin\桌面\大规模杀伤性武器标志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349500"/>
            <a:ext cx="76200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9"/>
          <p:cNvSpPr txBox="1">
            <a:spLocks noChangeArrowheads="1"/>
          </p:cNvSpPr>
          <p:nvPr/>
        </p:nvSpPr>
        <p:spPr bwMode="auto">
          <a:xfrm>
            <a:off x="468313" y="5157093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13" name="图片占位符 4" descr="意土战争.jpg"/>
          <p:cNvPicPr>
            <a:picLocks noChangeAspect="1"/>
          </p:cNvPicPr>
          <p:nvPr/>
        </p:nvPicPr>
        <p:blipFill>
          <a:blip r:embed="rId2" cstate="print"/>
          <a:srcRect t="21781" b="21781"/>
          <a:stretch>
            <a:fillRect/>
          </a:stretch>
        </p:blipFill>
        <p:spPr bwMode="auto">
          <a:xfrm>
            <a:off x="467544" y="2060848"/>
            <a:ext cx="5486400" cy="302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412" name="TextBox 11"/>
          <p:cNvSpPr txBox="1">
            <a:spLocks noChangeArrowheads="1"/>
          </p:cNvSpPr>
          <p:nvPr/>
        </p:nvSpPr>
        <p:spPr bwMode="auto">
          <a:xfrm>
            <a:off x="6156325" y="2636143"/>
            <a:ext cx="26638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en-US" altLang="zh-CN" sz="2400" b="1" dirty="0">
                <a:latin typeface="Calibri" pitchFamily="34" charset="0"/>
                <a:ea typeface="仿宋_GB2312" pitchFamily="49" charset="-122"/>
              </a:rPr>
              <a:t>1911</a:t>
            </a:r>
            <a:r>
              <a:rPr lang="zh-CN" altLang="zh-CN" sz="2400" b="1" dirty="0">
                <a:latin typeface="Calibri" pitchFamily="34" charset="0"/>
                <a:ea typeface="仿宋_GB2312" pitchFamily="49" charset="-122"/>
              </a:rPr>
              <a:t>年，意土战争中，意大利飞行员</a:t>
            </a:r>
            <a:r>
              <a:rPr lang="zh-CN" altLang="en-US" sz="2400" b="1" dirty="0">
                <a:latin typeface="Calibri" pitchFamily="34" charset="0"/>
                <a:ea typeface="仿宋_GB2312" pitchFamily="49" charset="-122"/>
              </a:rPr>
              <a:t>朱里奥少</a:t>
            </a:r>
            <a:r>
              <a:rPr lang="zh-CN" altLang="zh-CN" sz="2400" b="1" dirty="0">
                <a:latin typeface="Calibri" pitchFamily="34" charset="0"/>
                <a:ea typeface="仿宋_GB2312" pitchFamily="49" charset="-122"/>
              </a:rPr>
              <a:t>尉驾机向土军阵地投下</a:t>
            </a:r>
            <a:r>
              <a:rPr lang="en-US" altLang="zh-CN" sz="2400" b="1" dirty="0">
                <a:latin typeface="Calibri" pitchFamily="34" charset="0"/>
                <a:ea typeface="仿宋_GB2312" pitchFamily="49" charset="-122"/>
              </a:rPr>
              <a:t>4</a:t>
            </a:r>
            <a:r>
              <a:rPr lang="zh-CN" altLang="zh-CN" sz="2400" b="1" dirty="0">
                <a:latin typeface="Calibri" pitchFamily="34" charset="0"/>
                <a:ea typeface="仿宋_GB2312" pitchFamily="49" charset="-122"/>
              </a:rPr>
              <a:t>颗手榴弹。</a:t>
            </a:r>
            <a:endParaRPr lang="zh-CN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288" y="692696"/>
            <a:ext cx="4464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一）空袭的产生和发展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1258888" y="5301556"/>
            <a:ext cx="3889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/>
              <a:t>第一次运用飞机进行空袭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1142976" y="1285860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聊聊“新冠”</a:t>
            </a:r>
            <a:endParaRPr lang="zh-CN" altLang="en-US" sz="24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pic>
        <p:nvPicPr>
          <p:cNvPr id="8" name="图片 7" descr="微信图片_202007081455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2157934"/>
            <a:ext cx="6572296" cy="3699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2285992"/>
            <a:ext cx="492443" cy="35004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我们以为的</a:t>
            </a:r>
            <a:r>
              <a:rPr lang="zh-CN" altLang="en-US" sz="2000" b="1" dirty="0" smtClean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生化武器</a:t>
            </a:r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是这样的</a:t>
            </a:r>
            <a:endParaRPr lang="zh-CN" altLang="en-US" sz="2000" b="1" dirty="0"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pic>
        <p:nvPicPr>
          <p:cNvPr id="8" name="图片 7" descr="微信图片_20200708143913.jpg"/>
          <p:cNvPicPr>
            <a:picLocks noChangeAspect="1"/>
          </p:cNvPicPr>
          <p:nvPr/>
        </p:nvPicPr>
        <p:blipFill>
          <a:blip r:embed="rId4"/>
          <a:srcRect l="1562" r="7031" b="3840"/>
          <a:stretch>
            <a:fillRect/>
          </a:stretch>
        </p:blipFill>
        <p:spPr>
          <a:xfrm>
            <a:off x="357158" y="1779602"/>
            <a:ext cx="8358246" cy="3578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24" y="5572140"/>
            <a:ext cx="757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标题为：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新冠状病毒棘突蛋白中含有独特的插入序列，并与（艾滋病毒的）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HIV-1 gp120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和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Gag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蛋白有奇特的相似性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pic>
        <p:nvPicPr>
          <p:cNvPr id="21506" name="Picture 2" descr="https://p1.ssl.qhimg.com/dr/270_500_/t011200d04863d0a007.png?size=268x3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416" y="2528901"/>
            <a:ext cx="2552700" cy="29718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43306" y="2544917"/>
            <a:ext cx="4857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    </a:t>
            </a:r>
            <a:r>
              <a:rPr lang="zh-CN" altLang="en-US" sz="2000" b="1" dirty="0" smtClean="0">
                <a:solidFill>
                  <a:srgbClr val="00B0F0"/>
                </a:solidFill>
                <a:latin typeface="+mn-ea"/>
                <a:ea typeface="+mn-ea"/>
              </a:rPr>
              <a:t>生物武器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是以生物战剂杀伤有生力量和破坏植物生长的各种武器、器材的总称。</a:t>
            </a:r>
          </a:p>
          <a:p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    </a:t>
            </a:r>
            <a:r>
              <a:rPr lang="zh-CN" altLang="en-US" sz="2000" b="1" dirty="0" smtClean="0">
                <a:solidFill>
                  <a:srgbClr val="00B0F0"/>
                </a:solidFill>
                <a:latin typeface="+mn-ea"/>
                <a:ea typeface="+mn-ea"/>
              </a:rPr>
              <a:t>生物战剂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是军事行动中用以杀死人、牲畜和破坏农作物的致命微生物、毒素和其他生物活性物质的统称。 旧称细菌战剂。生物战剂是构成生物武器杀伤威力的决定因素。致病微生物一旦进入机体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(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人、牲畜等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)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便能大量繁殖，导致破坏机体功能、发病甚至死亡。它还能大面积毁坏植物和农作物等。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pic>
        <p:nvPicPr>
          <p:cNvPr id="21506" name="Picture 2" descr="https://p1.ssl.qhimg.com/dr/270_500_/t011200d04863d0a007.png?size=268x3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416" y="2528901"/>
            <a:ext cx="2552700" cy="29718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43306" y="2968181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    根据生物战剂对人的危害程度，可分为致死性战剂和失能性战剂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:</a:t>
            </a:r>
          </a:p>
          <a:p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    (1)</a:t>
            </a:r>
            <a:r>
              <a:rPr lang="zh-CN" altLang="en-US" sz="2000" b="1" dirty="0" smtClean="0">
                <a:solidFill>
                  <a:srgbClr val="00B0F0"/>
                </a:solidFill>
                <a:latin typeface="+mn-ea"/>
                <a:ea typeface="+mn-ea"/>
              </a:rPr>
              <a:t>致死性战剂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。致死性战剂的病死率在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10%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以上，甚至达到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50~90%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CN" sz="2000" dirty="0" smtClean="0">
              <a:solidFill>
                <a:schemeClr val="accent5">
                  <a:lumMod val="25000"/>
                </a:schemeClr>
              </a:solidFill>
              <a:latin typeface="+mn-ea"/>
              <a:ea typeface="+mn-ea"/>
            </a:endParaRPr>
          </a:p>
          <a:p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    (2)</a:t>
            </a:r>
            <a:r>
              <a:rPr lang="zh-CN" altLang="en-US" sz="2000" b="1" dirty="0" smtClean="0">
                <a:solidFill>
                  <a:srgbClr val="00B0F0"/>
                </a:solidFill>
                <a:latin typeface="+mn-ea"/>
                <a:ea typeface="+mn-ea"/>
              </a:rPr>
              <a:t>失能性战剂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。病死率在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10%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以下，如布鲁氏杆菌、</a:t>
            </a:r>
            <a:r>
              <a:rPr lang="en-US" altLang="zh-CN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Q</a:t>
            </a:r>
            <a:r>
              <a:rPr lang="zh-CN" altLang="en-US" sz="2000" dirty="0" smtClean="0">
                <a:solidFill>
                  <a:schemeClr val="accent5">
                    <a:lumMod val="25000"/>
                  </a:schemeClr>
                </a:solidFill>
                <a:latin typeface="+mn-ea"/>
                <a:ea typeface="+mn-ea"/>
              </a:rPr>
              <a:t>热立克次体、委内瑞拉马脑炎病毒等。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84213" y="1285860"/>
            <a:ext cx="482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截止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7</a:t>
            </a:r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月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8</a:t>
            </a:r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日新冠全球累计死亡人数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/>
          <a:srcRect l="4568" t="27531" r="13866" b="32093"/>
          <a:stretch>
            <a:fillRect/>
          </a:stretch>
        </p:blipFill>
        <p:spPr bwMode="auto">
          <a:xfrm>
            <a:off x="428596" y="1928802"/>
            <a:ext cx="8143932" cy="421484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745107" y="1285860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突发公共事件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48" y="2558473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25000"/>
                  </a:schemeClr>
                </a:solidFill>
                <a:sym typeface="Wingdings 2"/>
              </a:rPr>
              <a:t></a:t>
            </a:r>
            <a:r>
              <a:rPr lang="zh-CN" altLang="en-US" sz="3200" b="1" dirty="0" smtClean="0">
                <a:solidFill>
                  <a:schemeClr val="accent1">
                    <a:lumMod val="25000"/>
                  </a:schemeClr>
                </a:solidFill>
              </a:rPr>
              <a:t>自然灾害</a:t>
            </a:r>
            <a:endParaRPr lang="zh-CN" altLang="en-US" sz="32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48" y="3415729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25000"/>
                  </a:schemeClr>
                </a:solidFill>
                <a:sym typeface="Wingdings 2"/>
              </a:rPr>
              <a:t></a:t>
            </a:r>
            <a:r>
              <a:rPr lang="zh-CN" altLang="en-US" sz="3200" b="1" dirty="0" smtClean="0">
                <a:solidFill>
                  <a:schemeClr val="accent1">
                    <a:lumMod val="25000"/>
                  </a:schemeClr>
                </a:solidFill>
              </a:rPr>
              <a:t>事故灾难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348" y="4201547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25000"/>
                  </a:schemeClr>
                </a:solidFill>
                <a:sym typeface="Wingdings 2"/>
              </a:rPr>
              <a:t>公共卫生事件</a:t>
            </a:r>
            <a:endParaRPr lang="zh-CN" altLang="en-US" sz="40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5000636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25000"/>
                  </a:schemeClr>
                </a:solidFill>
                <a:sym typeface="Wingdings 2"/>
              </a:rPr>
              <a:t>社会安全事件</a:t>
            </a:r>
            <a:endParaRPr lang="zh-CN" altLang="en-US" sz="40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19" name="图片 18" descr="微信图片_20200628115541"/>
          <p:cNvPicPr>
            <a:picLocks noChangeAspect="1"/>
          </p:cNvPicPr>
          <p:nvPr/>
        </p:nvPicPr>
        <p:blipFill>
          <a:blip r:embed="rId4"/>
          <a:srcRect r="24059"/>
          <a:stretch>
            <a:fillRect/>
          </a:stretch>
        </p:blipFill>
        <p:spPr>
          <a:xfrm>
            <a:off x="4064449" y="2571744"/>
            <a:ext cx="4436641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E:\多媒体资料\60年\03 组织指挥\04 重要经济目标防护\02 重要经济目标演练\032.重要经济目标伪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15800" y="-7696200"/>
            <a:ext cx="4449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745107" y="1285860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突发公共事件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1" name="矩形 10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2" name="文本框 4"/>
          <p:cNvSpPr txBox="1"/>
          <p:nvPr/>
        </p:nvSpPr>
        <p:spPr>
          <a:xfrm>
            <a:off x="5857884" y="2308579"/>
            <a:ext cx="29289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1月24日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，上海启动重大突发公共卫生事件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一级响应机制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3月24日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零时起，上海市重大突发公共卫生事件应急响应级别由一级响应调整为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二级响应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5月9日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零时起，上海市重大突发公共卫生事件应急响应级别由二级响应调整为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三级响应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13" name="图片 12" descr="7aec54e736d12f2eb938e738a28ac2628535e5ddc218 (1)"/>
          <p:cNvPicPr>
            <a:picLocks noChangeAspect="1"/>
          </p:cNvPicPr>
          <p:nvPr/>
        </p:nvPicPr>
        <p:blipFill>
          <a:blip r:embed="rId4"/>
          <a:srcRect l="4582" r="4162" b="54464"/>
          <a:stretch>
            <a:fillRect/>
          </a:stretch>
        </p:blipFill>
        <p:spPr>
          <a:xfrm>
            <a:off x="500034" y="2425828"/>
            <a:ext cx="5143536" cy="3146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11188" y="1022822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pic>
        <p:nvPicPr>
          <p:cNvPr id="75781" name="Picture 9" descr="C:\Documents and Settings\wubin\桌面\核武器(象征核武器爆炸的蘑菇云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16192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619250" y="2349500"/>
            <a:ext cx="4897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0000FF"/>
                </a:solidFill>
              </a:rPr>
              <a:t>最有效的防护是进入民防工程！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00113" y="1640681"/>
            <a:ext cx="3960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"/>
                <a:ea typeface="华文中宋" pitchFamily="2" charset="-122"/>
                <a:cs typeface="Arial" pitchFamily="34" charset="0"/>
              </a:rPr>
              <a:t>核爆炸时</a:t>
            </a:r>
          </a:p>
        </p:txBody>
      </p:sp>
      <p:pic>
        <p:nvPicPr>
          <p:cNvPr id="75784" name="Picture 7" descr="se18716945"/>
          <p:cNvPicPr>
            <a:picLocks noChangeAspect="1" noChangeArrowheads="1"/>
          </p:cNvPicPr>
          <p:nvPr/>
        </p:nvPicPr>
        <p:blipFill>
          <a:blip r:embed="rId3" cstate="print"/>
          <a:srcRect l="3816" t="16219" r="3816" b="48599"/>
          <a:stretch>
            <a:fillRect/>
          </a:stretch>
        </p:blipFill>
        <p:spPr bwMode="auto">
          <a:xfrm>
            <a:off x="4928234" y="1640681"/>
            <a:ext cx="3457575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5785" name="Text Box 8"/>
          <p:cNvSpPr txBox="1">
            <a:spLocks noChangeArrowheads="1"/>
          </p:cNvSpPr>
          <p:nvPr/>
        </p:nvSpPr>
        <p:spPr bwMode="auto">
          <a:xfrm>
            <a:off x="1352909" y="3187700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/>
              <a:t>室外人员：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23850" y="3644900"/>
            <a:ext cx="8496300" cy="2462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274638" indent="-274638" eaLnBrk="0" hangingPunct="0">
              <a:defRPr/>
            </a:pPr>
            <a:r>
              <a:rPr lang="zh-CN" altLang="en-US" dirty="0" smtClean="0">
                <a:solidFill>
                  <a:srgbClr val="33CC33"/>
                </a:solidFill>
              </a:rPr>
              <a:t>★ </a:t>
            </a:r>
            <a:r>
              <a:rPr lang="zh-CN" altLang="en-US" dirty="0" smtClean="0"/>
              <a:t>发现</a:t>
            </a:r>
            <a:r>
              <a:rPr lang="zh-CN" altLang="en-US" dirty="0"/>
              <a:t>闪光不要惊慌奔跑，不要观看火球，应立即就近利用地形地物（如矮墙、花坛、土堆、深坑、桥洞等），</a:t>
            </a:r>
            <a:r>
              <a:rPr lang="zh-CN" altLang="en-US" dirty="0">
                <a:solidFill>
                  <a:srgbClr val="FF0000"/>
                </a:solidFill>
              </a:rPr>
              <a:t>横向爆心</a:t>
            </a:r>
            <a:r>
              <a:rPr lang="zh-CN" altLang="en-US" dirty="0"/>
              <a:t>卧倒进行防护。</a:t>
            </a:r>
            <a:endParaRPr lang="en-US" altLang="zh-CN" dirty="0"/>
          </a:p>
          <a:p>
            <a:pPr marL="274638" indent="-274638" eaLnBrk="0" hangingPunct="0">
              <a:defRPr/>
            </a:pPr>
            <a:r>
              <a:rPr lang="zh-CN" altLang="en-US" dirty="0" smtClean="0">
                <a:solidFill>
                  <a:srgbClr val="33CC33"/>
                </a:solidFill>
              </a:rPr>
              <a:t>★ </a:t>
            </a:r>
            <a:r>
              <a:rPr lang="zh-CN" altLang="en-US" dirty="0" smtClean="0"/>
              <a:t>如果</a:t>
            </a:r>
            <a:r>
              <a:rPr lang="zh-CN" altLang="en-US" dirty="0"/>
              <a:t>地形、地物较小，则应</a:t>
            </a:r>
            <a:r>
              <a:rPr lang="zh-CN" altLang="en-US" dirty="0">
                <a:solidFill>
                  <a:srgbClr val="FF0000"/>
                </a:solidFill>
              </a:rPr>
              <a:t>重点保护头部</a:t>
            </a:r>
            <a:r>
              <a:rPr lang="zh-CN" altLang="en-US" dirty="0"/>
              <a:t>，尽量避开高层建筑物及易燃、易爆物品。</a:t>
            </a:r>
            <a:endParaRPr lang="en-US" altLang="zh-CN" dirty="0"/>
          </a:p>
          <a:p>
            <a:pPr marL="274638" indent="-274638" eaLnBrk="0" hangingPunct="0">
              <a:defRPr/>
            </a:pPr>
            <a:r>
              <a:rPr lang="zh-CN" altLang="en-US" dirty="0" smtClean="0">
                <a:solidFill>
                  <a:srgbClr val="33CC33"/>
                </a:solidFill>
              </a:rPr>
              <a:t>★ </a:t>
            </a:r>
            <a:r>
              <a:rPr lang="zh-CN" altLang="en-US" dirty="0" smtClean="0"/>
              <a:t>处在</a:t>
            </a:r>
            <a:r>
              <a:rPr lang="zh-CN" altLang="en-US" dirty="0"/>
              <a:t>开阔地的人员，应迅速</a:t>
            </a:r>
            <a:r>
              <a:rPr lang="zh-CN" altLang="en-US" dirty="0">
                <a:solidFill>
                  <a:srgbClr val="FF0000"/>
                </a:solidFill>
              </a:rPr>
              <a:t>背向爆心</a:t>
            </a:r>
            <a:r>
              <a:rPr lang="zh-CN" altLang="en-US" dirty="0"/>
              <a:t>卧倒，双手交叉垫于胸下，两肘前伸，脸部尽量夹于两臂之间，闭眼、闭口、腹部微收，停止呼吸，两腿伸直并拢。</a:t>
            </a:r>
            <a:endParaRPr lang="en-US" altLang="zh-CN" dirty="0"/>
          </a:p>
          <a:p>
            <a:pPr eaLnBrk="0" hangingPunct="0">
              <a:spcBef>
                <a:spcPts val="1200"/>
              </a:spcBef>
              <a:defRPr/>
            </a:pPr>
            <a:r>
              <a:rPr lang="zh-CN" altLang="en-US" b="1" dirty="0"/>
              <a:t>       巨大响声过后，迅速戴上防毒面具或口罩，掸掉身上尘土，进行必要的皮肤防护，就近寻找人防工程掩蔽。 </a:t>
            </a:r>
          </a:p>
        </p:txBody>
      </p:sp>
      <p:sp>
        <p:nvSpPr>
          <p:cNvPr id="13" name="矩形 12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6" name="矩形 15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pic>
        <p:nvPicPr>
          <p:cNvPr id="76805" name="Picture 4" descr="se18716945"/>
          <p:cNvPicPr>
            <a:picLocks noChangeAspect="1" noChangeArrowheads="1"/>
          </p:cNvPicPr>
          <p:nvPr/>
        </p:nvPicPr>
        <p:blipFill>
          <a:blip r:embed="rId3" cstate="print">
            <a:lum bright="30000" contrast="12000"/>
          </a:blip>
          <a:srcRect l="4645" t="60562" r="67415" b="14047"/>
          <a:stretch>
            <a:fillRect/>
          </a:stretch>
        </p:blipFill>
        <p:spPr bwMode="auto">
          <a:xfrm>
            <a:off x="6516688" y="2205187"/>
            <a:ext cx="1990725" cy="257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971550" y="2852887"/>
            <a:ext cx="5040313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254000" eaLnBrk="0" hangingPunct="0">
              <a:defRPr/>
            </a:pPr>
            <a:r>
              <a:rPr lang="zh-CN" altLang="en-US" dirty="0"/>
              <a:t>发现核爆炸闪光后，应立即靠墙根、屋角或在床下、桌下卧倒或蹲下进行防护。注意避开玻璃门窗或高大框架，以免玻璃碎片或重物倒下造成间接伤害。 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1187450" y="2421087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/>
              <a:t>室内人员：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84213" y="1700808"/>
            <a:ext cx="4321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"/>
                <a:ea typeface="华文中宋" pitchFamily="2" charset="-122"/>
                <a:cs typeface="Arial" pitchFamily="34" charset="0"/>
              </a:rPr>
              <a:t>核爆炸时</a:t>
            </a:r>
            <a:endParaRPr lang="en-US" altLang="zh-CN" sz="32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"/>
              <a:ea typeface="华文中宋" pitchFamily="2" charset="-122"/>
              <a:cs typeface="Arial" pitchFamily="34" charset="0"/>
            </a:endParaRPr>
          </a:p>
        </p:txBody>
      </p:sp>
      <p:pic>
        <p:nvPicPr>
          <p:cNvPr id="76809" name="Picture 10" descr="C:\Documents and Settings\wubin\桌面\核武器\胖子（投向长崎的原子弹）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130824"/>
            <a:ext cx="3024188" cy="200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矩形 12"/>
          <p:cNvSpPr/>
          <p:nvPr/>
        </p:nvSpPr>
        <p:spPr>
          <a:xfrm>
            <a:off x="4067175" y="5589737"/>
            <a:ext cx="2952750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dirty="0"/>
              <a:t>胖子（投向长崎的原子弹）</a:t>
            </a:r>
          </a:p>
        </p:txBody>
      </p:sp>
      <p:sp>
        <p:nvSpPr>
          <p:cNvPr id="14" name="矩形 13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5" name="矩形 14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六角星 19"/>
          <p:cNvSpPr/>
          <p:nvPr/>
        </p:nvSpPr>
        <p:spPr>
          <a:xfrm>
            <a:off x="1547813" y="5300663"/>
            <a:ext cx="2663825" cy="108108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6013" y="1700808"/>
            <a:ext cx="2376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"/>
                <a:ea typeface="华文中宋" pitchFamily="2" charset="-122"/>
                <a:cs typeface="Arial" pitchFamily="34" charset="0"/>
              </a:rPr>
              <a:t>核爆炸后</a:t>
            </a:r>
            <a:endParaRPr lang="en-US" altLang="zh-CN" sz="32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"/>
              <a:ea typeface="华文中宋" pitchFamily="2" charset="-122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827088" y="2349500"/>
            <a:ext cx="7488237" cy="2862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254000" eaLnBrk="0" hangingPunct="0">
              <a:defRPr/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dirty="0"/>
              <a:t>及时戴好防毒面具或口罩，或用毛巾捂住口鼻，扎好裤口、袖口、领口，或用雨衣、塑料布、床罩等身边容易得到的物品把暴露的皮肤遮盖起来</a:t>
            </a:r>
            <a:r>
              <a:rPr lang="en-US" altLang="zh-CN" dirty="0"/>
              <a:t>; </a:t>
            </a:r>
          </a:p>
          <a:p>
            <a:pPr indent="254000" eaLnBrk="0" hangingPunct="0">
              <a:defRPr/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dirty="0"/>
              <a:t>或直接躲进可掩蔽的装备或建筑物内，尽量减少在室外的活动；</a:t>
            </a:r>
          </a:p>
          <a:p>
            <a:pPr indent="254000" eaLnBrk="0" hangingPunct="0">
              <a:defRPr/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dirty="0"/>
              <a:t>在室内的人员，应立即关好门窗，贴上封条，堵住孔口，密封食品饮水，进入地下室或建筑物中心房间；</a:t>
            </a:r>
          </a:p>
          <a:p>
            <a:pPr indent="254000" eaLnBrk="0" hangingPunct="0">
              <a:defRPr/>
            </a:pPr>
            <a:r>
              <a:rPr lang="zh-CN" altLang="en-US" dirty="0">
                <a:solidFill>
                  <a:srgbClr val="33CC33"/>
                </a:solidFill>
              </a:rPr>
              <a:t>★</a:t>
            </a:r>
            <a:r>
              <a:rPr lang="zh-CN" altLang="en-US" dirty="0"/>
              <a:t>位于人防工程内的人员，不能立即出工程，应根据爆后对地面沾染情况的调查，分别在工程内停留</a:t>
            </a:r>
            <a:r>
              <a:rPr lang="en-US" altLang="zh-CN" dirty="0"/>
              <a:t>1</a:t>
            </a:r>
            <a:r>
              <a:rPr lang="zh-CN" altLang="en-US" dirty="0"/>
              <a:t>～</a:t>
            </a:r>
            <a:r>
              <a:rPr lang="en-US" altLang="zh-CN" dirty="0"/>
              <a:t>3</a:t>
            </a:r>
            <a:r>
              <a:rPr lang="zh-CN" altLang="en-US" dirty="0"/>
              <a:t>个昼夜，甚至更长时间。在工程遭破坏的情况下，应该在有关人员的指导下选择正确的撤离路线和个人防护方法。 </a:t>
            </a:r>
          </a:p>
        </p:txBody>
      </p:sp>
      <p:sp>
        <p:nvSpPr>
          <p:cNvPr id="21" name="六角星 20"/>
          <p:cNvSpPr/>
          <p:nvPr/>
        </p:nvSpPr>
        <p:spPr>
          <a:xfrm>
            <a:off x="4787900" y="5300663"/>
            <a:ext cx="2663825" cy="108108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63713" y="5634038"/>
            <a:ext cx="5300662" cy="369887"/>
            <a:chOff x="748" y="3685"/>
            <a:chExt cx="3339" cy="233"/>
          </a:xfrm>
        </p:grpSpPr>
        <p:sp>
          <p:nvSpPr>
            <p:cNvPr id="77834" name="Rectangle 6"/>
            <p:cNvSpPr>
              <a:spLocks noChangeArrowheads="1"/>
            </p:cNvSpPr>
            <p:nvPr/>
          </p:nvSpPr>
          <p:spPr bwMode="auto">
            <a:xfrm>
              <a:off x="748" y="3685"/>
              <a:ext cx="13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indent="254000" eaLnBrk="0" hangingPunct="0"/>
              <a:r>
                <a:rPr lang="zh-CN" altLang="en-US" b="1">
                  <a:solidFill>
                    <a:srgbClr val="0000FF"/>
                  </a:solidFill>
                </a:rPr>
                <a:t>迅速撤离沾染区</a:t>
              </a:r>
              <a:r>
                <a:rPr lang="zh-CN" altLang="en-US" b="1"/>
                <a:t> </a:t>
              </a:r>
            </a:p>
          </p:txBody>
        </p:sp>
        <p:sp>
          <p:nvSpPr>
            <p:cNvPr id="77835" name="Rectangle 7"/>
            <p:cNvSpPr>
              <a:spLocks noChangeArrowheads="1"/>
            </p:cNvSpPr>
            <p:nvPr/>
          </p:nvSpPr>
          <p:spPr bwMode="auto">
            <a:xfrm>
              <a:off x="2744" y="3685"/>
              <a:ext cx="13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indent="254000" eaLnBrk="0" hangingPunct="0"/>
              <a:r>
                <a:rPr lang="zh-CN" altLang="en-US" b="1">
                  <a:solidFill>
                    <a:srgbClr val="0000FF"/>
                  </a:solidFill>
                </a:rPr>
                <a:t>消除放射性沾染</a:t>
              </a:r>
              <a:r>
                <a:rPr lang="zh-CN" altLang="en-US" b="1"/>
                <a:t> 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7" name="矩形 16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:\D\教学科研成果\2008--02--21\U\资料图：解放军空军装备的歼－11重型战斗机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5288" y="1628800"/>
            <a:ext cx="4070350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7" descr="M:\E\资料\民防－人防\军事历史\中国现代级导弹驱逐舰发射超音速反舰导弹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13890" y="1628800"/>
            <a:ext cx="4287838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矩形 11"/>
          <p:cNvSpPr/>
          <p:nvPr/>
        </p:nvSpPr>
        <p:spPr>
          <a:xfrm>
            <a:off x="539750" y="4567857"/>
            <a:ext cx="8102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>
              <a:defRPr/>
            </a:pPr>
            <a:r>
              <a:rPr lang="en-US" altLang="zh-CN" sz="2400" b="1" dirty="0">
                <a:latin typeface="+mn-ea"/>
                <a:ea typeface="+mn-ea"/>
              </a:rPr>
              <a:t> 1991</a:t>
            </a:r>
            <a:r>
              <a:rPr lang="zh-CN" altLang="en-US" sz="2400" b="1" dirty="0">
                <a:latin typeface="+mn-ea"/>
                <a:ea typeface="+mn-ea"/>
              </a:rPr>
              <a:t>年的海湾战争共打了</a:t>
            </a:r>
            <a:r>
              <a:rPr lang="en-US" altLang="zh-CN" sz="2400" b="1" dirty="0">
                <a:latin typeface="+mn-ea"/>
                <a:ea typeface="+mn-ea"/>
              </a:rPr>
              <a:t>42</a:t>
            </a:r>
            <a:r>
              <a:rPr lang="zh-CN" altLang="en-US" sz="2400" b="1" dirty="0">
                <a:latin typeface="+mn-ea"/>
                <a:ea typeface="+mn-ea"/>
              </a:rPr>
              <a:t>天，其中空袭作战阶段就达</a:t>
            </a:r>
            <a:r>
              <a:rPr lang="en-US" altLang="zh-CN" sz="2400" b="1" dirty="0">
                <a:latin typeface="+mn-ea"/>
                <a:ea typeface="+mn-ea"/>
              </a:rPr>
              <a:t>38</a:t>
            </a:r>
            <a:r>
              <a:rPr lang="zh-CN" altLang="en-US" sz="2400" b="1" dirty="0">
                <a:latin typeface="+mn-ea"/>
                <a:ea typeface="+mn-ea"/>
              </a:rPr>
              <a:t>天，占</a:t>
            </a:r>
            <a:r>
              <a:rPr lang="en-US" altLang="zh-CN" sz="2400" b="1" dirty="0">
                <a:latin typeface="+mn-ea"/>
                <a:ea typeface="+mn-ea"/>
              </a:rPr>
              <a:t>90%</a:t>
            </a:r>
            <a:r>
              <a:rPr lang="zh-CN" altLang="en-US" sz="2400" b="1" dirty="0">
                <a:latin typeface="+mn-ea"/>
                <a:ea typeface="+mn-ea"/>
              </a:rPr>
              <a:t>。</a:t>
            </a:r>
            <a:endParaRPr lang="en-US" altLang="zh-CN" sz="2400" b="1" dirty="0">
              <a:latin typeface="+mn-ea"/>
              <a:ea typeface="+mn-ea"/>
            </a:endParaRPr>
          </a:p>
          <a:p>
            <a:pPr indent="457200">
              <a:defRPr/>
            </a:pPr>
            <a:r>
              <a:rPr lang="en-US" altLang="zh-CN" sz="2400" b="1" dirty="0">
                <a:latin typeface="+mn-ea"/>
                <a:ea typeface="+mn-ea"/>
              </a:rPr>
              <a:t> 1999</a:t>
            </a:r>
            <a:r>
              <a:rPr lang="zh-CN" altLang="en-US" sz="2400" b="1" dirty="0">
                <a:latin typeface="+mn-ea"/>
                <a:ea typeface="+mn-ea"/>
              </a:rPr>
              <a:t>年的科索沃战争，北约军队通过</a:t>
            </a:r>
            <a:r>
              <a:rPr lang="en-US" altLang="zh-CN" sz="2400" b="1" dirty="0">
                <a:latin typeface="+mn-ea"/>
                <a:ea typeface="+mn-ea"/>
              </a:rPr>
              <a:t>78</a:t>
            </a:r>
            <a:r>
              <a:rPr lang="zh-CN" altLang="en-US" sz="2400" b="1" dirty="0">
                <a:latin typeface="+mn-ea"/>
                <a:ea typeface="+mn-ea"/>
              </a:rPr>
              <a:t>天的空袭作战，就基本达成了战争目的。</a:t>
            </a:r>
            <a:endParaRPr lang="zh-CN" altLang="en-US" sz="2400" b="1" u="heavy" dirty="0">
              <a:uFill>
                <a:solidFill>
                  <a:srgbClr val="FF0000"/>
                </a:solidFill>
              </a:uFill>
              <a:latin typeface="+mn-ea"/>
              <a:ea typeface="+mn-ea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692696"/>
            <a:ext cx="4464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一）空袭的产生和发展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0825" y="1844675"/>
            <a:ext cx="18261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"/>
                <a:ea typeface="华文中宋" pitchFamily="2" charset="-122"/>
                <a:cs typeface="Arial" pitchFamily="34" charset="0"/>
              </a:rPr>
              <a:t>化学武器</a:t>
            </a:r>
          </a:p>
        </p:txBody>
      </p:sp>
      <p:pic>
        <p:nvPicPr>
          <p:cNvPr id="16" name="Picture 8" descr="u=2629022022,1469654065&amp;fm=23&amp;gp=0"/>
          <p:cNvPicPr>
            <a:picLocks noChangeAspect="1" noChangeArrowheads="1"/>
          </p:cNvPicPr>
          <p:nvPr/>
        </p:nvPicPr>
        <p:blipFill>
          <a:blip r:embed="rId3" cstate="print"/>
          <a:srcRect l="19252" t="5055" r="2007" b="14333"/>
          <a:stretch>
            <a:fillRect/>
          </a:stretch>
        </p:blipFill>
        <p:spPr bwMode="auto">
          <a:xfrm>
            <a:off x="6470928" y="1998360"/>
            <a:ext cx="2555776" cy="1816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6" descr="u=2404374142,3773436633&amp;fm=23&amp;gp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036" y="4005848"/>
            <a:ext cx="2592388" cy="2005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8856" name="Rectangle 4"/>
          <p:cNvSpPr>
            <a:spLocks noChangeArrowheads="1"/>
          </p:cNvSpPr>
          <p:nvPr/>
        </p:nvSpPr>
        <p:spPr bwMode="auto">
          <a:xfrm>
            <a:off x="2076966" y="1916797"/>
            <a:ext cx="4393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2250" eaLnBrk="0" hangingPunct="0"/>
            <a:r>
              <a:rPr lang="en-US" altLang="zh-CN" dirty="0"/>
              <a:t> </a:t>
            </a:r>
            <a:r>
              <a:rPr lang="en-US" altLang="zh-CN" dirty="0" smtClean="0"/>
              <a:t>   </a:t>
            </a:r>
            <a:r>
              <a:rPr lang="zh-CN" altLang="en-US" dirty="0" smtClean="0"/>
              <a:t>通过</a:t>
            </a:r>
            <a:r>
              <a:rPr lang="zh-CN" altLang="en-US" dirty="0"/>
              <a:t>爆炸的方式（比如炸弹、炮弹或导弹）释放的有毒化学品或称化学战剂。 </a:t>
            </a:r>
          </a:p>
        </p:txBody>
      </p:sp>
      <p:pic>
        <p:nvPicPr>
          <p:cNvPr id="78857" name="Picture 6" descr="C:\Documents and Settings\wubin\桌面\化学武器(造成破坏大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357563"/>
            <a:ext cx="53276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68313" y="2708275"/>
            <a:ext cx="5616575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000000"/>
                </a:solidFill>
              </a:rPr>
              <a:t>特点：</a:t>
            </a:r>
            <a:r>
              <a:rPr lang="zh-CN" altLang="zh-CN" dirty="0"/>
              <a:t>中毒途径多</a:t>
            </a:r>
            <a:r>
              <a:rPr lang="zh-CN" altLang="en-US" dirty="0"/>
              <a:t>、</a:t>
            </a:r>
            <a:r>
              <a:rPr lang="zh-CN" altLang="zh-CN" dirty="0"/>
              <a:t>杀伤范围广</a:t>
            </a:r>
            <a:r>
              <a:rPr lang="zh-CN" altLang="en-US" dirty="0"/>
              <a:t>、</a:t>
            </a:r>
            <a:r>
              <a:rPr lang="zh-CN" altLang="zh-CN" dirty="0"/>
              <a:t>持续时间长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3" name="矩形 12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graphicFrame>
        <p:nvGraphicFramePr>
          <p:cNvPr id="9" name="图示 8"/>
          <p:cNvGraphicFramePr/>
          <p:nvPr/>
        </p:nvGraphicFramePr>
        <p:xfrm>
          <a:off x="2771800" y="1988840"/>
          <a:ext cx="612068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8" descr="_MG_26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493615"/>
            <a:ext cx="2541587" cy="331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8312" y="1700808"/>
            <a:ext cx="18261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"/>
                <a:ea typeface="华文中宋" pitchFamily="2" charset="-122"/>
                <a:cs typeface="Arial" pitchFamily="34" charset="0"/>
              </a:rPr>
              <a:t>化学武器</a:t>
            </a:r>
          </a:p>
        </p:txBody>
      </p:sp>
      <p:sp>
        <p:nvSpPr>
          <p:cNvPr id="12" name="矩形 11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  <p:sp>
        <p:nvSpPr>
          <p:cNvPr id="13" name="矩形 12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4213" y="1052736"/>
            <a:ext cx="46656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、核生化武器袭击下的个人防护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11188" y="1768460"/>
            <a:ext cx="18261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"/>
                <a:ea typeface="华文中宋" pitchFamily="2" charset="-122"/>
                <a:cs typeface="Arial" pitchFamily="34" charset="0"/>
              </a:rPr>
              <a:t>生物武器</a:t>
            </a:r>
          </a:p>
        </p:txBody>
      </p:sp>
      <p:pic>
        <p:nvPicPr>
          <p:cNvPr id="80902" name="Picture 5" descr="u=3674396330,1016125154&amp;fm=23&amp;gp=0"/>
          <p:cNvPicPr>
            <a:picLocks noChangeAspect="1" noChangeArrowheads="1"/>
          </p:cNvPicPr>
          <p:nvPr/>
        </p:nvPicPr>
        <p:blipFill>
          <a:blip r:embed="rId3" cstate="print"/>
          <a:srcRect b="12151"/>
          <a:stretch>
            <a:fillRect/>
          </a:stretch>
        </p:blipFill>
        <p:spPr bwMode="auto">
          <a:xfrm>
            <a:off x="3419475" y="5229225"/>
            <a:ext cx="5276850" cy="100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11188" y="2565400"/>
            <a:ext cx="5616575" cy="36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000000"/>
                </a:solidFill>
              </a:rPr>
              <a:t>特点：</a:t>
            </a:r>
            <a:r>
              <a:rPr lang="zh-CN" altLang="en-US" dirty="0"/>
              <a:t>致病性强、污染面积大、传染途径多、成本低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11188" y="3068638"/>
            <a:ext cx="5616575" cy="1939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000000"/>
                </a:solidFill>
              </a:rPr>
              <a:t>防护：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1</a:t>
            </a:r>
            <a:r>
              <a:rPr lang="zh-CN" altLang="en-US" sz="2000" dirty="0">
                <a:solidFill>
                  <a:srgbClr val="000000"/>
                </a:solidFill>
              </a:rPr>
              <a:t>、接种免疫疫苗；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2</a:t>
            </a:r>
            <a:r>
              <a:rPr lang="zh-CN" altLang="en-US" sz="2000" dirty="0">
                <a:solidFill>
                  <a:srgbClr val="000000"/>
                </a:solidFill>
              </a:rPr>
              <a:t>、采取人人防护措施（防毒面具、防护口罩）；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3</a:t>
            </a:r>
            <a:r>
              <a:rPr lang="zh-CN" altLang="en-US" sz="2000" dirty="0">
                <a:solidFill>
                  <a:srgbClr val="000000"/>
                </a:solidFill>
              </a:rPr>
              <a:t>、隔离染毒病人；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4</a:t>
            </a:r>
            <a:r>
              <a:rPr lang="zh-CN" altLang="en-US" sz="2000" dirty="0">
                <a:solidFill>
                  <a:srgbClr val="000000"/>
                </a:solidFill>
              </a:rPr>
              <a:t>、做好杀虫、灭鼠等消灭传染媒介；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5</a:t>
            </a:r>
            <a:r>
              <a:rPr lang="zh-CN" altLang="en-US" sz="2000" dirty="0">
                <a:solidFill>
                  <a:srgbClr val="000000"/>
                </a:solidFill>
              </a:rPr>
              <a:t>、消毒、灭菌（焚烧、药液浸喷</a:t>
            </a:r>
            <a:r>
              <a:rPr lang="zh-CN" altLang="en-US" dirty="0"/>
              <a:t>）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5" descr="4d086e061d950a7b8d2aeb7d08d162d9f2d3c9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060848"/>
            <a:ext cx="2473325" cy="226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/>
          <p:cNvSpPr/>
          <p:nvPr/>
        </p:nvSpPr>
        <p:spPr>
          <a:xfrm>
            <a:off x="179512" y="109162"/>
            <a:ext cx="265649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三、人员防护</a:t>
            </a:r>
          </a:p>
        </p:txBody>
      </p:sp>
      <p:sp>
        <p:nvSpPr>
          <p:cNvPr id="15" name="矩形 14"/>
          <p:cNvSpPr/>
          <p:nvPr/>
        </p:nvSpPr>
        <p:spPr>
          <a:xfrm>
            <a:off x="293391" y="69503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</a:t>
            </a:r>
            <a:r>
              <a:rPr lang="zh-CN" altLang="en-US" sz="24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空袭条件下的个人防护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5513" y="2708275"/>
            <a:ext cx="8229600" cy="990600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 </a:t>
            </a:r>
            <a:endParaRPr lang="zh-CN" altLang="en-US" smtClean="0"/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341438"/>
            <a:ext cx="342900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457200" y="4941888"/>
            <a:ext cx="8229600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CN" altLang="en-US" sz="4400" b="1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谢谢</a:t>
            </a:r>
            <a:r>
              <a:rPr lang="en-US" altLang="zh-CN" sz="4400" b="1">
                <a:solidFill>
                  <a:srgbClr val="FF0000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~~!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6329" y="82377"/>
            <a:ext cx="827611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32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人民防空概述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9"/>
          <p:cNvSpPr txBox="1">
            <a:spLocks noChangeArrowheads="1"/>
          </p:cNvSpPr>
          <p:nvPr/>
        </p:nvSpPr>
        <p:spPr bwMode="auto">
          <a:xfrm>
            <a:off x="468313" y="5229101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19459" name="图片 10" descr="伦敦防空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772816"/>
            <a:ext cx="3744912" cy="2738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图片 11" descr="伦敦防空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72816"/>
            <a:ext cx="3760787" cy="273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61" name="TextBox 12"/>
          <p:cNvSpPr txBox="1">
            <a:spLocks noChangeArrowheads="1"/>
          </p:cNvSpPr>
          <p:nvPr/>
        </p:nvSpPr>
        <p:spPr bwMode="auto">
          <a:xfrm>
            <a:off x="589534" y="4813880"/>
            <a:ext cx="79212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/>
            <a:r>
              <a:rPr lang="en-US" altLang="zh-CN" sz="2400" dirty="0"/>
              <a:t>1917</a:t>
            </a:r>
            <a:r>
              <a:rPr lang="zh-CN" altLang="en-US" sz="2400" dirty="0"/>
              <a:t>年</a:t>
            </a:r>
            <a:r>
              <a:rPr lang="en-US" altLang="zh-CN" sz="2400" dirty="0"/>
              <a:t>8</a:t>
            </a:r>
            <a:r>
              <a:rPr lang="zh-CN" altLang="en-US" sz="2400" dirty="0"/>
              <a:t>月，英国成立“伦敦防空指挥部”，负责</a:t>
            </a:r>
            <a:r>
              <a:rPr lang="zh-CN" altLang="en-US" sz="2400" b="1" dirty="0"/>
              <a:t>发布警报、管制灯火、疏散居民、救护伤员、构筑防空洞、消除空袭后果</a:t>
            </a:r>
            <a:r>
              <a:rPr lang="zh-CN" altLang="en-US" sz="2400" dirty="0"/>
              <a:t>等等</a:t>
            </a:r>
            <a:r>
              <a:rPr lang="zh-CN" altLang="en-US" sz="2400" b="1" dirty="0"/>
              <a:t>。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441" y="692696"/>
            <a:ext cx="4464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二）国际民防的产生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58441" y="692696"/>
            <a:ext cx="4464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二）国际民防的产生</a:t>
            </a:r>
          </a:p>
        </p:txBody>
      </p:sp>
      <p:graphicFrame>
        <p:nvGraphicFramePr>
          <p:cNvPr id="17" name="图示 16"/>
          <p:cNvGraphicFramePr/>
          <p:nvPr>
            <p:extLst>
              <p:ext uri="{D42A27DB-BD31-4B8C-83A1-F6EECF244321}">
                <p14:modId xmlns="" xmlns:p14="http://schemas.microsoft.com/office/powerpoint/2010/main" val="3739762030"/>
              </p:ext>
            </p:extLst>
          </p:nvPr>
        </p:nvGraphicFramePr>
        <p:xfrm>
          <a:off x="1115616" y="1916832"/>
          <a:ext cx="70202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4" name="Picture 2" descr="C:\Documents and Settings\wubin\桌面\国际民防组织图标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5" y="1276419"/>
            <a:ext cx="4176464" cy="287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690265"/>
            <a:ext cx="60499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（三）我国人民防空的产生和发展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088" y="1052736"/>
            <a:ext cx="35290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1、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itchFamily="49" charset="-122"/>
                <a:ea typeface="隶书" pitchFamily="49" charset="-122"/>
              </a:rPr>
              <a:t>我国人民防空的产生</a:t>
            </a:r>
          </a:p>
        </p:txBody>
      </p:sp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827088" y="1556792"/>
            <a:ext cx="352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 dirty="0">
                <a:latin typeface="Calibri" pitchFamily="34" charset="0"/>
                <a:ea typeface="楷体_GB2312" pitchFamily="49" charset="-122"/>
              </a:rPr>
              <a:t>（</a:t>
            </a:r>
            <a:r>
              <a:rPr lang="en-US" altLang="zh-CN" b="1" dirty="0">
                <a:latin typeface="Calibri" pitchFamily="34" charset="0"/>
                <a:ea typeface="楷体_GB2312" pitchFamily="49" charset="-122"/>
              </a:rPr>
              <a:t>1</a:t>
            </a:r>
            <a:r>
              <a:rPr lang="zh-CN" altLang="en-US" b="1" dirty="0">
                <a:latin typeface="Calibri" pitchFamily="34" charset="0"/>
                <a:ea typeface="楷体_GB2312" pitchFamily="49" charset="-122"/>
              </a:rPr>
              <a:t>）背景</a:t>
            </a:r>
          </a:p>
        </p:txBody>
      </p:sp>
      <p:pic>
        <p:nvPicPr>
          <p:cNvPr id="14" name="图片 13" descr="拉沃契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81" y="2166685"/>
            <a:ext cx="3907198" cy="2668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510" name="TextBox 14"/>
          <p:cNvSpPr txBox="1">
            <a:spLocks noChangeArrowheads="1"/>
          </p:cNvSpPr>
          <p:nvPr/>
        </p:nvSpPr>
        <p:spPr bwMode="auto">
          <a:xfrm>
            <a:off x="505106" y="4809346"/>
            <a:ext cx="37603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000" b="1">
                <a:latin typeface="Calibri" pitchFamily="34" charset="0"/>
                <a:ea typeface="仿宋_GB2312" pitchFamily="49" charset="-122"/>
              </a:rPr>
              <a:t>解放战争后期，国民党空军猛烈轰炸刚解放的大城市。</a:t>
            </a:r>
          </a:p>
        </p:txBody>
      </p:sp>
      <p:sp>
        <p:nvSpPr>
          <p:cNvPr id="21511" name="TextBox 15"/>
          <p:cNvSpPr txBox="1">
            <a:spLocks noChangeArrowheads="1"/>
          </p:cNvSpPr>
          <p:nvPr/>
        </p:nvSpPr>
        <p:spPr bwMode="auto">
          <a:xfrm>
            <a:off x="4841712" y="4806816"/>
            <a:ext cx="39946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000" b="1" dirty="0">
                <a:latin typeface="Calibri" pitchFamily="34" charset="0"/>
                <a:ea typeface="仿宋_GB2312" pitchFamily="49" charset="-122"/>
              </a:rPr>
              <a:t>朝鲜战争爆发，东北防空形势骤然紧张。</a:t>
            </a:r>
          </a:p>
        </p:txBody>
      </p:sp>
      <p:pic>
        <p:nvPicPr>
          <p:cNvPr id="10" name="图片 9" descr="空袭延安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106" y="2166685"/>
            <a:ext cx="3920019" cy="2668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标题 1"/>
          <p:cNvSpPr txBox="1">
            <a:spLocks/>
          </p:cNvSpPr>
          <p:nvPr/>
        </p:nvSpPr>
        <p:spPr bwMode="auto">
          <a:xfrm>
            <a:off x="302840" y="121287"/>
            <a:ext cx="8229600" cy="5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一、空袭与人民防空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12516</TotalTime>
  <Words>3666</Words>
  <Application>Microsoft Office PowerPoint</Application>
  <PresentationFormat>全屏显示(4:3)</PresentationFormat>
  <Paragraphs>412</Paragraphs>
  <Slides>63</Slides>
  <Notes>38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64" baseType="lpstr">
      <vt:lpstr>默认设计模板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 </vt:lpstr>
    </vt:vector>
  </TitlesOfParts>
  <Company>上海第一机床厂有限公司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凌万芳</dc:creator>
  <cp:lastModifiedBy>lenovo</cp:lastModifiedBy>
  <cp:revision>910</cp:revision>
  <dcterms:created xsi:type="dcterms:W3CDTF">2011-02-08T06:31:31Z</dcterms:created>
  <dcterms:modified xsi:type="dcterms:W3CDTF">2020-07-08T09:40:57Z</dcterms:modified>
</cp:coreProperties>
</file>